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8.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 id="309" r:id="rId59"/>
    <p:sldId id="310" r:id="rId60"/>
    <p:sldId id="311" r:id="rId61"/>
    <p:sldId id="312" r:id="rId62"/>
    <p:sldId id="313" r:id="rId63"/>
  </p:sldIdLst>
  <p:sldSz cy="6858000" cx="12192000"/>
  <p:notesSz cx="6858000" cy="9144000"/>
  <p:embeddedFontLst>
    <p:embeddedFont>
      <p:font typeface="Public Sans"/>
      <p:regular r:id="rId64"/>
      <p:bold r:id="rId65"/>
      <p:italic r:id="rId66"/>
      <p:boldItalic r:id="rId67"/>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3840">
          <p15:clr>
            <a:srgbClr val="A4A3A4"/>
          </p15:clr>
        </p15:guide>
      </p15:sldGuideLst>
    </p:ext>
    <p:ext uri="{2D200454-40CA-4A62-9FC3-DE9A4176ACB9}">
      <p15:notesGuideLst>
        <p15:guide id="1" orient="horz" pos="2880">
          <p15:clr>
            <a:srgbClr val="A4A3A4"/>
          </p15:clr>
        </p15:guide>
        <p15:guide id="2" pos="2160">
          <p15:clr>
            <a:srgbClr val="A4A3A4"/>
          </p15:clr>
        </p15:guide>
      </p15:notesGuideLst>
    </p:ext>
    <p:ext uri="GoogleSlidesCustomDataVersion2">
      <go:slidesCustomData xmlns:go="http://customooxmlschemas.google.com/" r:id="rId68" roundtripDataSignature="AMtx7mhsflsJPpdx77OpRUwqoVt8a1q0Nw=="/>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3840"/>
      </p:guideLst>
    </p:cSldViewPr>
  </p:slideViewPr>
  <p:notesViewPr>
    <p:cSldViewPr snapToGrid="0">
      <p:cViewPr varScale="1">
        <p:scale>
          <a:sx n="100" d="100"/>
          <a:sy n="100" d="100"/>
        </p:scale>
        <p:origin x="0" y="0"/>
      </p:cViewPr>
      <p:guideLst>
        <p:guide pos="2880" orient="horz"/>
        <p:guide pos="2160"/>
      </p:guideLst>
    </p:cSldViewPr>
  </p:notesViewPr>
</p:viewPr>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42" Type="http://schemas.openxmlformats.org/officeDocument/2006/relationships/slide" Target="slides/slide37.xml"/><Relationship Id="rId41" Type="http://schemas.openxmlformats.org/officeDocument/2006/relationships/slide" Target="slides/slide36.xml"/><Relationship Id="rId44" Type="http://schemas.openxmlformats.org/officeDocument/2006/relationships/slide" Target="slides/slide39.xml"/><Relationship Id="rId43" Type="http://schemas.openxmlformats.org/officeDocument/2006/relationships/slide" Target="slides/slide38.xml"/><Relationship Id="rId46" Type="http://schemas.openxmlformats.org/officeDocument/2006/relationships/slide" Target="slides/slide41.xml"/><Relationship Id="rId45" Type="http://schemas.openxmlformats.org/officeDocument/2006/relationships/slide" Target="slides/slide40.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slide" Target="slides/slide43.xml"/><Relationship Id="rId47" Type="http://schemas.openxmlformats.org/officeDocument/2006/relationships/slide" Target="slides/slide42.xml"/><Relationship Id="rId49" Type="http://schemas.openxmlformats.org/officeDocument/2006/relationships/slide" Target="slides/slide44.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33" Type="http://schemas.openxmlformats.org/officeDocument/2006/relationships/slide" Target="slides/slide28.xml"/><Relationship Id="rId32" Type="http://schemas.openxmlformats.org/officeDocument/2006/relationships/slide" Target="slides/slide27.xml"/><Relationship Id="rId35" Type="http://schemas.openxmlformats.org/officeDocument/2006/relationships/slide" Target="slides/slide30.xml"/><Relationship Id="rId34" Type="http://schemas.openxmlformats.org/officeDocument/2006/relationships/slide" Target="slides/slide29.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62" Type="http://schemas.openxmlformats.org/officeDocument/2006/relationships/slide" Target="slides/slide57.xml"/><Relationship Id="rId61" Type="http://schemas.openxmlformats.org/officeDocument/2006/relationships/slide" Target="slides/slide56.xml"/><Relationship Id="rId20" Type="http://schemas.openxmlformats.org/officeDocument/2006/relationships/slide" Target="slides/slide15.xml"/><Relationship Id="rId64" Type="http://schemas.openxmlformats.org/officeDocument/2006/relationships/font" Target="fonts/PublicSans-regular.fntdata"/><Relationship Id="rId63" Type="http://schemas.openxmlformats.org/officeDocument/2006/relationships/slide" Target="slides/slide58.xml"/><Relationship Id="rId22" Type="http://schemas.openxmlformats.org/officeDocument/2006/relationships/slide" Target="slides/slide17.xml"/><Relationship Id="rId66" Type="http://schemas.openxmlformats.org/officeDocument/2006/relationships/font" Target="fonts/PublicSans-italic.fntdata"/><Relationship Id="rId21" Type="http://schemas.openxmlformats.org/officeDocument/2006/relationships/slide" Target="slides/slide16.xml"/><Relationship Id="rId65" Type="http://schemas.openxmlformats.org/officeDocument/2006/relationships/font" Target="fonts/PublicSans-bold.fntdata"/><Relationship Id="rId24" Type="http://schemas.openxmlformats.org/officeDocument/2006/relationships/slide" Target="slides/slide19.xml"/><Relationship Id="rId68" Type="http://customschemas.google.com/relationships/presentationmetadata" Target="metadata"/><Relationship Id="rId23" Type="http://schemas.openxmlformats.org/officeDocument/2006/relationships/slide" Target="slides/slide18.xml"/><Relationship Id="rId67" Type="http://schemas.openxmlformats.org/officeDocument/2006/relationships/font" Target="fonts/PublicSans-boldItalic.fntdata"/><Relationship Id="rId60" Type="http://schemas.openxmlformats.org/officeDocument/2006/relationships/slide" Target="slides/slide55.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slide" Target="slides/slide46.xml"/><Relationship Id="rId50" Type="http://schemas.openxmlformats.org/officeDocument/2006/relationships/slide" Target="slides/slide45.xml"/><Relationship Id="rId53" Type="http://schemas.openxmlformats.org/officeDocument/2006/relationships/slide" Target="slides/slide48.xml"/><Relationship Id="rId52" Type="http://schemas.openxmlformats.org/officeDocument/2006/relationships/slide" Target="slides/slide47.xml"/><Relationship Id="rId11" Type="http://schemas.openxmlformats.org/officeDocument/2006/relationships/slide" Target="slides/slide6.xml"/><Relationship Id="rId55" Type="http://schemas.openxmlformats.org/officeDocument/2006/relationships/slide" Target="slides/slide50.xml"/><Relationship Id="rId10" Type="http://schemas.openxmlformats.org/officeDocument/2006/relationships/slide" Target="slides/slide5.xml"/><Relationship Id="rId54" Type="http://schemas.openxmlformats.org/officeDocument/2006/relationships/slide" Target="slides/slide49.xml"/><Relationship Id="rId13" Type="http://schemas.openxmlformats.org/officeDocument/2006/relationships/slide" Target="slides/slide8.xml"/><Relationship Id="rId57" Type="http://schemas.openxmlformats.org/officeDocument/2006/relationships/slide" Target="slides/slide52.xml"/><Relationship Id="rId12" Type="http://schemas.openxmlformats.org/officeDocument/2006/relationships/slide" Target="slides/slide7.xml"/><Relationship Id="rId56" Type="http://schemas.openxmlformats.org/officeDocument/2006/relationships/slide" Target="slides/slide51.xml"/><Relationship Id="rId15" Type="http://schemas.openxmlformats.org/officeDocument/2006/relationships/slide" Target="slides/slide10.xml"/><Relationship Id="rId59" Type="http://schemas.openxmlformats.org/officeDocument/2006/relationships/slide" Target="slides/slide54.xml"/><Relationship Id="rId14" Type="http://schemas.openxmlformats.org/officeDocument/2006/relationships/slide" Target="slides/slide9.xml"/><Relationship Id="rId58" Type="http://schemas.openxmlformats.org/officeDocument/2006/relationships/slide" Target="slides/slide53.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72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7200"/>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rm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7200"/>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 name="Shape 104"/>
        <p:cNvGrpSpPr/>
        <p:nvPr/>
      </p:nvGrpSpPr>
      <p:grpSpPr>
        <a:xfrm>
          <a:off x="0" y="0"/>
          <a:ext cx="0" cy="0"/>
          <a:chOff x="0" y="0"/>
          <a:chExt cx="0" cy="0"/>
        </a:xfrm>
      </p:grpSpPr>
      <p:sp>
        <p:nvSpPr>
          <p:cNvPr id="105" name="Google Shape;105;p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6" name="Google Shape;106;p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None/>
            </a:pPr>
            <a:r>
              <a:t/>
            </a:r>
            <a:endParaRPr/>
          </a:p>
        </p:txBody>
      </p:sp>
      <p:sp>
        <p:nvSpPr>
          <p:cNvPr id="107" name="Google Shape;107;p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6" name="Shape 196"/>
        <p:cNvGrpSpPr/>
        <p:nvPr/>
      </p:nvGrpSpPr>
      <p:grpSpPr>
        <a:xfrm>
          <a:off x="0" y="0"/>
          <a:ext cx="0" cy="0"/>
          <a:chOff x="0" y="0"/>
          <a:chExt cx="0" cy="0"/>
        </a:xfrm>
      </p:grpSpPr>
      <p:sp>
        <p:nvSpPr>
          <p:cNvPr id="197" name="Google Shape;197;p10:notes"/>
          <p:cNvSpPr/>
          <p:nvPr>
            <p:ph idx="2" type="sldImg"/>
          </p:nvPr>
        </p:nvSpPr>
        <p:spPr>
          <a:xfrm>
            <a:off x="141288" y="768350"/>
            <a:ext cx="6819900" cy="383698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8" name="Google Shape;198;p1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None/>
            </a:pPr>
            <a:r>
              <a:t/>
            </a:r>
            <a:endParaRPr/>
          </a:p>
        </p:txBody>
      </p:sp>
      <p:sp>
        <p:nvSpPr>
          <p:cNvPr id="199" name="Google Shape;199;p1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solidFill>
                  <a:srgbClr val="000000"/>
                </a:solidFill>
              </a:rPr>
              <a:t>‹#›</a:t>
            </a:fld>
            <a:endParaRPr>
              <a:solidFill>
                <a:srgbClr val="000000"/>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1" name="Shape 221"/>
        <p:cNvGrpSpPr/>
        <p:nvPr/>
      </p:nvGrpSpPr>
      <p:grpSpPr>
        <a:xfrm>
          <a:off x="0" y="0"/>
          <a:ext cx="0" cy="0"/>
          <a:chOff x="0" y="0"/>
          <a:chExt cx="0" cy="0"/>
        </a:xfrm>
      </p:grpSpPr>
      <p:sp>
        <p:nvSpPr>
          <p:cNvPr id="222" name="Google Shape;222;p11:notes"/>
          <p:cNvSpPr/>
          <p:nvPr>
            <p:ph idx="2" type="sldImg"/>
          </p:nvPr>
        </p:nvSpPr>
        <p:spPr>
          <a:xfrm>
            <a:off x="141288" y="768350"/>
            <a:ext cx="6819900" cy="383698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3" name="Google Shape;223;p1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None/>
            </a:pPr>
            <a:r>
              <a:t/>
            </a:r>
            <a:endParaRPr/>
          </a:p>
        </p:txBody>
      </p:sp>
      <p:sp>
        <p:nvSpPr>
          <p:cNvPr id="224" name="Google Shape;224;p1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solidFill>
                  <a:srgbClr val="000000"/>
                </a:solidFill>
              </a:rPr>
              <a:t>‹#›</a:t>
            </a:fld>
            <a:endParaRPr>
              <a:solidFill>
                <a:srgbClr val="000000"/>
              </a:solidFil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5" name="Shape 235"/>
        <p:cNvGrpSpPr/>
        <p:nvPr/>
      </p:nvGrpSpPr>
      <p:grpSpPr>
        <a:xfrm>
          <a:off x="0" y="0"/>
          <a:ext cx="0" cy="0"/>
          <a:chOff x="0" y="0"/>
          <a:chExt cx="0" cy="0"/>
        </a:xfrm>
      </p:grpSpPr>
      <p:sp>
        <p:nvSpPr>
          <p:cNvPr id="236" name="Google Shape;236;p12:notes"/>
          <p:cNvSpPr/>
          <p:nvPr>
            <p:ph idx="2" type="sldImg"/>
          </p:nvPr>
        </p:nvSpPr>
        <p:spPr>
          <a:xfrm>
            <a:off x="141288" y="768350"/>
            <a:ext cx="6819900" cy="383698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7" name="Google Shape;237;p1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None/>
            </a:pPr>
            <a:r>
              <a:t/>
            </a:r>
            <a:endParaRPr/>
          </a:p>
        </p:txBody>
      </p:sp>
      <p:sp>
        <p:nvSpPr>
          <p:cNvPr id="238" name="Google Shape;238;p1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solidFill>
                  <a:srgbClr val="000000"/>
                </a:solidFill>
              </a:rPr>
              <a:t>‹#›</a:t>
            </a:fld>
            <a:endParaRPr>
              <a:solidFill>
                <a:srgbClr val="000000"/>
              </a:solidFil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7" name="Shape 267"/>
        <p:cNvGrpSpPr/>
        <p:nvPr/>
      </p:nvGrpSpPr>
      <p:grpSpPr>
        <a:xfrm>
          <a:off x="0" y="0"/>
          <a:ext cx="0" cy="0"/>
          <a:chOff x="0" y="0"/>
          <a:chExt cx="0" cy="0"/>
        </a:xfrm>
      </p:grpSpPr>
      <p:sp>
        <p:nvSpPr>
          <p:cNvPr id="268" name="Google Shape;268;p13:notes"/>
          <p:cNvSpPr/>
          <p:nvPr>
            <p:ph idx="2" type="sldImg"/>
          </p:nvPr>
        </p:nvSpPr>
        <p:spPr>
          <a:xfrm>
            <a:off x="141288" y="768350"/>
            <a:ext cx="6819900" cy="383698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9" name="Google Shape;269;p1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None/>
            </a:pPr>
            <a:r>
              <a:t/>
            </a:r>
            <a:endParaRPr/>
          </a:p>
        </p:txBody>
      </p:sp>
      <p:sp>
        <p:nvSpPr>
          <p:cNvPr id="270" name="Google Shape;270;p13: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solidFill>
                  <a:srgbClr val="000000"/>
                </a:solidFill>
              </a:rPr>
              <a:t>‹#›</a:t>
            </a:fld>
            <a:endParaRPr>
              <a:solidFill>
                <a:srgbClr val="000000"/>
              </a:solidFil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1" name="Shape 291"/>
        <p:cNvGrpSpPr/>
        <p:nvPr/>
      </p:nvGrpSpPr>
      <p:grpSpPr>
        <a:xfrm>
          <a:off x="0" y="0"/>
          <a:ext cx="0" cy="0"/>
          <a:chOff x="0" y="0"/>
          <a:chExt cx="0" cy="0"/>
        </a:xfrm>
      </p:grpSpPr>
      <p:sp>
        <p:nvSpPr>
          <p:cNvPr id="292" name="Google Shape;292;p14:notes"/>
          <p:cNvSpPr/>
          <p:nvPr>
            <p:ph idx="2" type="sldImg"/>
          </p:nvPr>
        </p:nvSpPr>
        <p:spPr>
          <a:xfrm>
            <a:off x="141288" y="768350"/>
            <a:ext cx="6819900" cy="383698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93" name="Google Shape;293;p1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None/>
            </a:pPr>
            <a:r>
              <a:t/>
            </a:r>
            <a:endParaRPr/>
          </a:p>
        </p:txBody>
      </p:sp>
      <p:sp>
        <p:nvSpPr>
          <p:cNvPr id="294" name="Google Shape;294;p14: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solidFill>
                  <a:srgbClr val="000000"/>
                </a:solidFill>
              </a:rPr>
              <a:t>‹#›</a:t>
            </a:fld>
            <a:endParaRPr>
              <a:solidFill>
                <a:srgbClr val="000000"/>
              </a:solidFil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9" name="Shape 299"/>
        <p:cNvGrpSpPr/>
        <p:nvPr/>
      </p:nvGrpSpPr>
      <p:grpSpPr>
        <a:xfrm>
          <a:off x="0" y="0"/>
          <a:ext cx="0" cy="0"/>
          <a:chOff x="0" y="0"/>
          <a:chExt cx="0" cy="0"/>
        </a:xfrm>
      </p:grpSpPr>
      <p:sp>
        <p:nvSpPr>
          <p:cNvPr id="300" name="Google Shape;300;p15: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01" name="Google Shape;301;p1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9" name="Shape 309"/>
        <p:cNvGrpSpPr/>
        <p:nvPr/>
      </p:nvGrpSpPr>
      <p:grpSpPr>
        <a:xfrm>
          <a:off x="0" y="0"/>
          <a:ext cx="0" cy="0"/>
          <a:chOff x="0" y="0"/>
          <a:chExt cx="0" cy="0"/>
        </a:xfrm>
      </p:grpSpPr>
      <p:sp>
        <p:nvSpPr>
          <p:cNvPr id="310" name="Google Shape;310;p16: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11" name="Google Shape;311;p1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3" name="Shape 353"/>
        <p:cNvGrpSpPr/>
        <p:nvPr/>
      </p:nvGrpSpPr>
      <p:grpSpPr>
        <a:xfrm>
          <a:off x="0" y="0"/>
          <a:ext cx="0" cy="0"/>
          <a:chOff x="0" y="0"/>
          <a:chExt cx="0" cy="0"/>
        </a:xfrm>
      </p:grpSpPr>
      <p:sp>
        <p:nvSpPr>
          <p:cNvPr id="354" name="Google Shape;354;p17: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55" name="Google Shape;355;p1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6" name="Shape 416"/>
        <p:cNvGrpSpPr/>
        <p:nvPr/>
      </p:nvGrpSpPr>
      <p:grpSpPr>
        <a:xfrm>
          <a:off x="0" y="0"/>
          <a:ext cx="0" cy="0"/>
          <a:chOff x="0" y="0"/>
          <a:chExt cx="0" cy="0"/>
        </a:xfrm>
      </p:grpSpPr>
      <p:sp>
        <p:nvSpPr>
          <p:cNvPr id="417" name="Google Shape;417;p18: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18" name="Google Shape;418;p1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4" name="Shape 454"/>
        <p:cNvGrpSpPr/>
        <p:nvPr/>
      </p:nvGrpSpPr>
      <p:grpSpPr>
        <a:xfrm>
          <a:off x="0" y="0"/>
          <a:ext cx="0" cy="0"/>
          <a:chOff x="0" y="0"/>
          <a:chExt cx="0" cy="0"/>
        </a:xfrm>
      </p:grpSpPr>
      <p:sp>
        <p:nvSpPr>
          <p:cNvPr id="455" name="Google Shape;455;p19: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56" name="Google Shape;456;p1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 name="Shape 113"/>
        <p:cNvGrpSpPr/>
        <p:nvPr/>
      </p:nvGrpSpPr>
      <p:grpSpPr>
        <a:xfrm>
          <a:off x="0" y="0"/>
          <a:ext cx="0" cy="0"/>
          <a:chOff x="0" y="0"/>
          <a:chExt cx="0" cy="0"/>
        </a:xfrm>
      </p:grpSpPr>
      <p:sp>
        <p:nvSpPr>
          <p:cNvPr id="114" name="Google Shape;114;p2: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5" name="Google Shape;115;p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0" name="Shape 490"/>
        <p:cNvGrpSpPr/>
        <p:nvPr/>
      </p:nvGrpSpPr>
      <p:grpSpPr>
        <a:xfrm>
          <a:off x="0" y="0"/>
          <a:ext cx="0" cy="0"/>
          <a:chOff x="0" y="0"/>
          <a:chExt cx="0" cy="0"/>
        </a:xfrm>
      </p:grpSpPr>
      <p:sp>
        <p:nvSpPr>
          <p:cNvPr id="491" name="Google Shape;491;p2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92" name="Google Shape;492;p2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7" name="Shape 527"/>
        <p:cNvGrpSpPr/>
        <p:nvPr/>
      </p:nvGrpSpPr>
      <p:grpSpPr>
        <a:xfrm>
          <a:off x="0" y="0"/>
          <a:ext cx="0" cy="0"/>
          <a:chOff x="0" y="0"/>
          <a:chExt cx="0" cy="0"/>
        </a:xfrm>
      </p:grpSpPr>
      <p:sp>
        <p:nvSpPr>
          <p:cNvPr id="528" name="Google Shape;528;p21: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29" name="Google Shape;529;p2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4" name="Shape 574"/>
        <p:cNvGrpSpPr/>
        <p:nvPr/>
      </p:nvGrpSpPr>
      <p:grpSpPr>
        <a:xfrm>
          <a:off x="0" y="0"/>
          <a:ext cx="0" cy="0"/>
          <a:chOff x="0" y="0"/>
          <a:chExt cx="0" cy="0"/>
        </a:xfrm>
      </p:grpSpPr>
      <p:sp>
        <p:nvSpPr>
          <p:cNvPr id="575" name="Google Shape;575;p22: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76" name="Google Shape;576;p2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0" name="Shape 610"/>
        <p:cNvGrpSpPr/>
        <p:nvPr/>
      </p:nvGrpSpPr>
      <p:grpSpPr>
        <a:xfrm>
          <a:off x="0" y="0"/>
          <a:ext cx="0" cy="0"/>
          <a:chOff x="0" y="0"/>
          <a:chExt cx="0" cy="0"/>
        </a:xfrm>
      </p:grpSpPr>
      <p:sp>
        <p:nvSpPr>
          <p:cNvPr id="611" name="Google Shape;611;p23: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12" name="Google Shape;612;p2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0" name="Shape 620"/>
        <p:cNvGrpSpPr/>
        <p:nvPr/>
      </p:nvGrpSpPr>
      <p:grpSpPr>
        <a:xfrm>
          <a:off x="0" y="0"/>
          <a:ext cx="0" cy="0"/>
          <a:chOff x="0" y="0"/>
          <a:chExt cx="0" cy="0"/>
        </a:xfrm>
      </p:grpSpPr>
      <p:sp>
        <p:nvSpPr>
          <p:cNvPr id="621" name="Google Shape;621;p24: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22" name="Google Shape;622;p2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8" name="Shape 658"/>
        <p:cNvGrpSpPr/>
        <p:nvPr/>
      </p:nvGrpSpPr>
      <p:grpSpPr>
        <a:xfrm>
          <a:off x="0" y="0"/>
          <a:ext cx="0" cy="0"/>
          <a:chOff x="0" y="0"/>
          <a:chExt cx="0" cy="0"/>
        </a:xfrm>
      </p:grpSpPr>
      <p:sp>
        <p:nvSpPr>
          <p:cNvPr id="659" name="Google Shape;659;p25: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60" name="Google Shape;660;p2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4" name="Shape 714"/>
        <p:cNvGrpSpPr/>
        <p:nvPr/>
      </p:nvGrpSpPr>
      <p:grpSpPr>
        <a:xfrm>
          <a:off x="0" y="0"/>
          <a:ext cx="0" cy="0"/>
          <a:chOff x="0" y="0"/>
          <a:chExt cx="0" cy="0"/>
        </a:xfrm>
      </p:grpSpPr>
      <p:sp>
        <p:nvSpPr>
          <p:cNvPr id="715" name="Google Shape;715;p26: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16" name="Google Shape;716;p2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3" name="Shape 733"/>
        <p:cNvGrpSpPr/>
        <p:nvPr/>
      </p:nvGrpSpPr>
      <p:grpSpPr>
        <a:xfrm>
          <a:off x="0" y="0"/>
          <a:ext cx="0" cy="0"/>
          <a:chOff x="0" y="0"/>
          <a:chExt cx="0" cy="0"/>
        </a:xfrm>
      </p:grpSpPr>
      <p:sp>
        <p:nvSpPr>
          <p:cNvPr id="734" name="Google Shape;734;p27: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35" name="Google Shape;735;p2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1" name="Shape 751"/>
        <p:cNvGrpSpPr/>
        <p:nvPr/>
      </p:nvGrpSpPr>
      <p:grpSpPr>
        <a:xfrm>
          <a:off x="0" y="0"/>
          <a:ext cx="0" cy="0"/>
          <a:chOff x="0" y="0"/>
          <a:chExt cx="0" cy="0"/>
        </a:xfrm>
      </p:grpSpPr>
      <p:sp>
        <p:nvSpPr>
          <p:cNvPr id="752" name="Google Shape;752;p28: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53" name="Google Shape;753;p2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1" name="Shape 761"/>
        <p:cNvGrpSpPr/>
        <p:nvPr/>
      </p:nvGrpSpPr>
      <p:grpSpPr>
        <a:xfrm>
          <a:off x="0" y="0"/>
          <a:ext cx="0" cy="0"/>
          <a:chOff x="0" y="0"/>
          <a:chExt cx="0" cy="0"/>
        </a:xfrm>
      </p:grpSpPr>
      <p:sp>
        <p:nvSpPr>
          <p:cNvPr id="762" name="Google Shape;762;p29: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63" name="Google Shape;763;p2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 name="Shape 121"/>
        <p:cNvGrpSpPr/>
        <p:nvPr/>
      </p:nvGrpSpPr>
      <p:grpSpPr>
        <a:xfrm>
          <a:off x="0" y="0"/>
          <a:ext cx="0" cy="0"/>
          <a:chOff x="0" y="0"/>
          <a:chExt cx="0" cy="0"/>
        </a:xfrm>
      </p:grpSpPr>
      <p:sp>
        <p:nvSpPr>
          <p:cNvPr id="122" name="Google Shape;122;p3: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3" name="Google Shape;123;p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2" name="Shape 782"/>
        <p:cNvGrpSpPr/>
        <p:nvPr/>
      </p:nvGrpSpPr>
      <p:grpSpPr>
        <a:xfrm>
          <a:off x="0" y="0"/>
          <a:ext cx="0" cy="0"/>
          <a:chOff x="0" y="0"/>
          <a:chExt cx="0" cy="0"/>
        </a:xfrm>
      </p:grpSpPr>
      <p:sp>
        <p:nvSpPr>
          <p:cNvPr id="783" name="Google Shape;783;p3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84" name="Google Shape;784;p3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4" name="Shape 794"/>
        <p:cNvGrpSpPr/>
        <p:nvPr/>
      </p:nvGrpSpPr>
      <p:grpSpPr>
        <a:xfrm>
          <a:off x="0" y="0"/>
          <a:ext cx="0" cy="0"/>
          <a:chOff x="0" y="0"/>
          <a:chExt cx="0" cy="0"/>
        </a:xfrm>
      </p:grpSpPr>
      <p:sp>
        <p:nvSpPr>
          <p:cNvPr id="795" name="Google Shape;795;p31: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96" name="Google Shape;796;p3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1" name="Shape 821"/>
        <p:cNvGrpSpPr/>
        <p:nvPr/>
      </p:nvGrpSpPr>
      <p:grpSpPr>
        <a:xfrm>
          <a:off x="0" y="0"/>
          <a:ext cx="0" cy="0"/>
          <a:chOff x="0" y="0"/>
          <a:chExt cx="0" cy="0"/>
        </a:xfrm>
      </p:grpSpPr>
      <p:sp>
        <p:nvSpPr>
          <p:cNvPr id="822" name="Google Shape;822;p32: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23" name="Google Shape;823;p3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0" name="Shape 830"/>
        <p:cNvGrpSpPr/>
        <p:nvPr/>
      </p:nvGrpSpPr>
      <p:grpSpPr>
        <a:xfrm>
          <a:off x="0" y="0"/>
          <a:ext cx="0" cy="0"/>
          <a:chOff x="0" y="0"/>
          <a:chExt cx="0" cy="0"/>
        </a:xfrm>
      </p:grpSpPr>
      <p:sp>
        <p:nvSpPr>
          <p:cNvPr id="831" name="Google Shape;831;p33: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32" name="Google Shape;832;p3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6" name="Shape 846"/>
        <p:cNvGrpSpPr/>
        <p:nvPr/>
      </p:nvGrpSpPr>
      <p:grpSpPr>
        <a:xfrm>
          <a:off x="0" y="0"/>
          <a:ext cx="0" cy="0"/>
          <a:chOff x="0" y="0"/>
          <a:chExt cx="0" cy="0"/>
        </a:xfrm>
      </p:grpSpPr>
      <p:sp>
        <p:nvSpPr>
          <p:cNvPr id="847" name="Google Shape;847;p34: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48" name="Google Shape;848;p3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7" name="Shape 867"/>
        <p:cNvGrpSpPr/>
        <p:nvPr/>
      </p:nvGrpSpPr>
      <p:grpSpPr>
        <a:xfrm>
          <a:off x="0" y="0"/>
          <a:ext cx="0" cy="0"/>
          <a:chOff x="0" y="0"/>
          <a:chExt cx="0" cy="0"/>
        </a:xfrm>
      </p:grpSpPr>
      <p:sp>
        <p:nvSpPr>
          <p:cNvPr id="868" name="Google Shape;868;p35: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69" name="Google Shape;869;p3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1" name="Shape 891"/>
        <p:cNvGrpSpPr/>
        <p:nvPr/>
      </p:nvGrpSpPr>
      <p:grpSpPr>
        <a:xfrm>
          <a:off x="0" y="0"/>
          <a:ext cx="0" cy="0"/>
          <a:chOff x="0" y="0"/>
          <a:chExt cx="0" cy="0"/>
        </a:xfrm>
      </p:grpSpPr>
      <p:sp>
        <p:nvSpPr>
          <p:cNvPr id="892" name="Google Shape;892;p36: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93" name="Google Shape;893;p3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0" name="Shape 900"/>
        <p:cNvGrpSpPr/>
        <p:nvPr/>
      </p:nvGrpSpPr>
      <p:grpSpPr>
        <a:xfrm>
          <a:off x="0" y="0"/>
          <a:ext cx="0" cy="0"/>
          <a:chOff x="0" y="0"/>
          <a:chExt cx="0" cy="0"/>
        </a:xfrm>
      </p:grpSpPr>
      <p:sp>
        <p:nvSpPr>
          <p:cNvPr id="901" name="Google Shape;901;p37: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02" name="Google Shape;902;p3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0" name="Shape 910"/>
        <p:cNvGrpSpPr/>
        <p:nvPr/>
      </p:nvGrpSpPr>
      <p:grpSpPr>
        <a:xfrm>
          <a:off x="0" y="0"/>
          <a:ext cx="0" cy="0"/>
          <a:chOff x="0" y="0"/>
          <a:chExt cx="0" cy="0"/>
        </a:xfrm>
      </p:grpSpPr>
      <p:sp>
        <p:nvSpPr>
          <p:cNvPr id="911" name="Google Shape;911;p38: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12" name="Google Shape;912;p3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0" name="Shape 920"/>
        <p:cNvGrpSpPr/>
        <p:nvPr/>
      </p:nvGrpSpPr>
      <p:grpSpPr>
        <a:xfrm>
          <a:off x="0" y="0"/>
          <a:ext cx="0" cy="0"/>
          <a:chOff x="0" y="0"/>
          <a:chExt cx="0" cy="0"/>
        </a:xfrm>
      </p:grpSpPr>
      <p:sp>
        <p:nvSpPr>
          <p:cNvPr id="921" name="Google Shape;921;p39: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22" name="Google Shape;922;p3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 name="Shape 129"/>
        <p:cNvGrpSpPr/>
        <p:nvPr/>
      </p:nvGrpSpPr>
      <p:grpSpPr>
        <a:xfrm>
          <a:off x="0" y="0"/>
          <a:ext cx="0" cy="0"/>
          <a:chOff x="0" y="0"/>
          <a:chExt cx="0" cy="0"/>
        </a:xfrm>
      </p:grpSpPr>
      <p:sp>
        <p:nvSpPr>
          <p:cNvPr id="130" name="Google Shape;130;p4: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1" name="Google Shape;131;p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9" name="Shape 929"/>
        <p:cNvGrpSpPr/>
        <p:nvPr/>
      </p:nvGrpSpPr>
      <p:grpSpPr>
        <a:xfrm>
          <a:off x="0" y="0"/>
          <a:ext cx="0" cy="0"/>
          <a:chOff x="0" y="0"/>
          <a:chExt cx="0" cy="0"/>
        </a:xfrm>
      </p:grpSpPr>
      <p:sp>
        <p:nvSpPr>
          <p:cNvPr id="930" name="Google Shape;930;p4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31" name="Google Shape;931;p4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8" name="Shape 938"/>
        <p:cNvGrpSpPr/>
        <p:nvPr/>
      </p:nvGrpSpPr>
      <p:grpSpPr>
        <a:xfrm>
          <a:off x="0" y="0"/>
          <a:ext cx="0" cy="0"/>
          <a:chOff x="0" y="0"/>
          <a:chExt cx="0" cy="0"/>
        </a:xfrm>
      </p:grpSpPr>
      <p:sp>
        <p:nvSpPr>
          <p:cNvPr id="939" name="Google Shape;939;p41: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40" name="Google Shape;940;p4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7" name="Shape 947"/>
        <p:cNvGrpSpPr/>
        <p:nvPr/>
      </p:nvGrpSpPr>
      <p:grpSpPr>
        <a:xfrm>
          <a:off x="0" y="0"/>
          <a:ext cx="0" cy="0"/>
          <a:chOff x="0" y="0"/>
          <a:chExt cx="0" cy="0"/>
        </a:xfrm>
      </p:grpSpPr>
      <p:sp>
        <p:nvSpPr>
          <p:cNvPr id="948" name="Google Shape;948;p42: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49" name="Google Shape;949;p4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6" name="Shape 956"/>
        <p:cNvGrpSpPr/>
        <p:nvPr/>
      </p:nvGrpSpPr>
      <p:grpSpPr>
        <a:xfrm>
          <a:off x="0" y="0"/>
          <a:ext cx="0" cy="0"/>
          <a:chOff x="0" y="0"/>
          <a:chExt cx="0" cy="0"/>
        </a:xfrm>
      </p:grpSpPr>
      <p:sp>
        <p:nvSpPr>
          <p:cNvPr id="957" name="Google Shape;957;p43: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58" name="Google Shape;958;p4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5" name="Shape 965"/>
        <p:cNvGrpSpPr/>
        <p:nvPr/>
      </p:nvGrpSpPr>
      <p:grpSpPr>
        <a:xfrm>
          <a:off x="0" y="0"/>
          <a:ext cx="0" cy="0"/>
          <a:chOff x="0" y="0"/>
          <a:chExt cx="0" cy="0"/>
        </a:xfrm>
      </p:grpSpPr>
      <p:sp>
        <p:nvSpPr>
          <p:cNvPr id="966" name="Google Shape;966;p44: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67" name="Google Shape;967;p4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4" name="Shape 974"/>
        <p:cNvGrpSpPr/>
        <p:nvPr/>
      </p:nvGrpSpPr>
      <p:grpSpPr>
        <a:xfrm>
          <a:off x="0" y="0"/>
          <a:ext cx="0" cy="0"/>
          <a:chOff x="0" y="0"/>
          <a:chExt cx="0" cy="0"/>
        </a:xfrm>
      </p:grpSpPr>
      <p:sp>
        <p:nvSpPr>
          <p:cNvPr id="975" name="Google Shape;975;p45: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76" name="Google Shape;976;p4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3" name="Shape 983"/>
        <p:cNvGrpSpPr/>
        <p:nvPr/>
      </p:nvGrpSpPr>
      <p:grpSpPr>
        <a:xfrm>
          <a:off x="0" y="0"/>
          <a:ext cx="0" cy="0"/>
          <a:chOff x="0" y="0"/>
          <a:chExt cx="0" cy="0"/>
        </a:xfrm>
      </p:grpSpPr>
      <p:sp>
        <p:nvSpPr>
          <p:cNvPr id="984" name="Google Shape;984;p46: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85" name="Google Shape;985;p4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9" name="Shape 1029"/>
        <p:cNvGrpSpPr/>
        <p:nvPr/>
      </p:nvGrpSpPr>
      <p:grpSpPr>
        <a:xfrm>
          <a:off x="0" y="0"/>
          <a:ext cx="0" cy="0"/>
          <a:chOff x="0" y="0"/>
          <a:chExt cx="0" cy="0"/>
        </a:xfrm>
      </p:grpSpPr>
      <p:sp>
        <p:nvSpPr>
          <p:cNvPr id="1030" name="Google Shape;1030;p47: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31" name="Google Shape;1031;p4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8" name="Shape 1038"/>
        <p:cNvGrpSpPr/>
        <p:nvPr/>
      </p:nvGrpSpPr>
      <p:grpSpPr>
        <a:xfrm>
          <a:off x="0" y="0"/>
          <a:ext cx="0" cy="0"/>
          <a:chOff x="0" y="0"/>
          <a:chExt cx="0" cy="0"/>
        </a:xfrm>
      </p:grpSpPr>
      <p:sp>
        <p:nvSpPr>
          <p:cNvPr id="1039" name="Google Shape;1039;p48:notes"/>
          <p:cNvSpPr/>
          <p:nvPr>
            <p:ph idx="2" type="sldImg"/>
          </p:nvPr>
        </p:nvSpPr>
        <p:spPr>
          <a:xfrm>
            <a:off x="141288" y="768350"/>
            <a:ext cx="6819900" cy="383698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40" name="Google Shape;1040;p4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None/>
            </a:pPr>
            <a:r>
              <a:t/>
            </a:r>
            <a:endParaRPr/>
          </a:p>
        </p:txBody>
      </p:sp>
      <p:sp>
        <p:nvSpPr>
          <p:cNvPr id="1041" name="Google Shape;1041;p48: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solidFill>
                  <a:srgbClr val="000000"/>
                </a:solidFill>
              </a:rPr>
              <a:t>‹#›</a:t>
            </a:fld>
            <a:endParaRPr>
              <a:solidFill>
                <a:srgbClr val="000000"/>
              </a:solidFill>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8" name="Shape 1048"/>
        <p:cNvGrpSpPr/>
        <p:nvPr/>
      </p:nvGrpSpPr>
      <p:grpSpPr>
        <a:xfrm>
          <a:off x="0" y="0"/>
          <a:ext cx="0" cy="0"/>
          <a:chOff x="0" y="0"/>
          <a:chExt cx="0" cy="0"/>
        </a:xfrm>
      </p:grpSpPr>
      <p:sp>
        <p:nvSpPr>
          <p:cNvPr id="1049" name="Google Shape;1049;p49: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50" name="Google Shape;1050;p4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7" name="Shape 137"/>
        <p:cNvGrpSpPr/>
        <p:nvPr/>
      </p:nvGrpSpPr>
      <p:grpSpPr>
        <a:xfrm>
          <a:off x="0" y="0"/>
          <a:ext cx="0" cy="0"/>
          <a:chOff x="0" y="0"/>
          <a:chExt cx="0" cy="0"/>
        </a:xfrm>
      </p:grpSpPr>
      <p:sp>
        <p:nvSpPr>
          <p:cNvPr id="138" name="Google Shape;138;p5: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9" name="Google Shape;139;p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8" name="Shape 1058"/>
        <p:cNvGrpSpPr/>
        <p:nvPr/>
      </p:nvGrpSpPr>
      <p:grpSpPr>
        <a:xfrm>
          <a:off x="0" y="0"/>
          <a:ext cx="0" cy="0"/>
          <a:chOff x="0" y="0"/>
          <a:chExt cx="0" cy="0"/>
        </a:xfrm>
      </p:grpSpPr>
      <p:sp>
        <p:nvSpPr>
          <p:cNvPr id="1059" name="Google Shape;1059;p5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60" name="Google Shape;1060;p5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7" name="Shape 1067"/>
        <p:cNvGrpSpPr/>
        <p:nvPr/>
      </p:nvGrpSpPr>
      <p:grpSpPr>
        <a:xfrm>
          <a:off x="0" y="0"/>
          <a:ext cx="0" cy="0"/>
          <a:chOff x="0" y="0"/>
          <a:chExt cx="0" cy="0"/>
        </a:xfrm>
      </p:grpSpPr>
      <p:sp>
        <p:nvSpPr>
          <p:cNvPr id="1068" name="Google Shape;1068;p51: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69" name="Google Shape;1069;p5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7" name="Shape 1077"/>
        <p:cNvGrpSpPr/>
        <p:nvPr/>
      </p:nvGrpSpPr>
      <p:grpSpPr>
        <a:xfrm>
          <a:off x="0" y="0"/>
          <a:ext cx="0" cy="0"/>
          <a:chOff x="0" y="0"/>
          <a:chExt cx="0" cy="0"/>
        </a:xfrm>
      </p:grpSpPr>
      <p:sp>
        <p:nvSpPr>
          <p:cNvPr id="1078" name="Google Shape;1078;p52: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79" name="Google Shape;1079;p5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7" name="Shape 1087"/>
        <p:cNvGrpSpPr/>
        <p:nvPr/>
      </p:nvGrpSpPr>
      <p:grpSpPr>
        <a:xfrm>
          <a:off x="0" y="0"/>
          <a:ext cx="0" cy="0"/>
          <a:chOff x="0" y="0"/>
          <a:chExt cx="0" cy="0"/>
        </a:xfrm>
      </p:grpSpPr>
      <p:sp>
        <p:nvSpPr>
          <p:cNvPr id="1088" name="Google Shape;1088;p53: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89" name="Google Shape;1089;p5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7" name="Shape 1097"/>
        <p:cNvGrpSpPr/>
        <p:nvPr/>
      </p:nvGrpSpPr>
      <p:grpSpPr>
        <a:xfrm>
          <a:off x="0" y="0"/>
          <a:ext cx="0" cy="0"/>
          <a:chOff x="0" y="0"/>
          <a:chExt cx="0" cy="0"/>
        </a:xfrm>
      </p:grpSpPr>
      <p:sp>
        <p:nvSpPr>
          <p:cNvPr id="1098" name="Google Shape;1098;p54: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99" name="Google Shape;1099;p5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7" name="Shape 1107"/>
        <p:cNvGrpSpPr/>
        <p:nvPr/>
      </p:nvGrpSpPr>
      <p:grpSpPr>
        <a:xfrm>
          <a:off x="0" y="0"/>
          <a:ext cx="0" cy="0"/>
          <a:chOff x="0" y="0"/>
          <a:chExt cx="0" cy="0"/>
        </a:xfrm>
      </p:grpSpPr>
      <p:sp>
        <p:nvSpPr>
          <p:cNvPr id="1108" name="Google Shape;1108;p55: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09" name="Google Shape;1109;p5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8" name="Shape 1118"/>
        <p:cNvGrpSpPr/>
        <p:nvPr/>
      </p:nvGrpSpPr>
      <p:grpSpPr>
        <a:xfrm>
          <a:off x="0" y="0"/>
          <a:ext cx="0" cy="0"/>
          <a:chOff x="0" y="0"/>
          <a:chExt cx="0" cy="0"/>
        </a:xfrm>
      </p:grpSpPr>
      <p:sp>
        <p:nvSpPr>
          <p:cNvPr id="1119" name="Google Shape;1119;p56: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20" name="Google Shape;1120;p5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9" name="Shape 1129"/>
        <p:cNvGrpSpPr/>
        <p:nvPr/>
      </p:nvGrpSpPr>
      <p:grpSpPr>
        <a:xfrm>
          <a:off x="0" y="0"/>
          <a:ext cx="0" cy="0"/>
          <a:chOff x="0" y="0"/>
          <a:chExt cx="0" cy="0"/>
        </a:xfrm>
      </p:grpSpPr>
      <p:sp>
        <p:nvSpPr>
          <p:cNvPr id="1130" name="Google Shape;1130;p57: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31" name="Google Shape;1131;p5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7" name="Shape 1137"/>
        <p:cNvGrpSpPr/>
        <p:nvPr/>
      </p:nvGrpSpPr>
      <p:grpSpPr>
        <a:xfrm>
          <a:off x="0" y="0"/>
          <a:ext cx="0" cy="0"/>
          <a:chOff x="0" y="0"/>
          <a:chExt cx="0" cy="0"/>
        </a:xfrm>
      </p:grpSpPr>
      <p:sp>
        <p:nvSpPr>
          <p:cNvPr id="1138" name="Google Shape;1138;p58: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39" name="Google Shape;1139;p5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5" name="Shape 145"/>
        <p:cNvGrpSpPr/>
        <p:nvPr/>
      </p:nvGrpSpPr>
      <p:grpSpPr>
        <a:xfrm>
          <a:off x="0" y="0"/>
          <a:ext cx="0" cy="0"/>
          <a:chOff x="0" y="0"/>
          <a:chExt cx="0" cy="0"/>
        </a:xfrm>
      </p:grpSpPr>
      <p:sp>
        <p:nvSpPr>
          <p:cNvPr id="146" name="Google Shape;146;p6: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7" name="Google Shape;147;p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3" name="Shape 153"/>
        <p:cNvGrpSpPr/>
        <p:nvPr/>
      </p:nvGrpSpPr>
      <p:grpSpPr>
        <a:xfrm>
          <a:off x="0" y="0"/>
          <a:ext cx="0" cy="0"/>
          <a:chOff x="0" y="0"/>
          <a:chExt cx="0" cy="0"/>
        </a:xfrm>
      </p:grpSpPr>
      <p:sp>
        <p:nvSpPr>
          <p:cNvPr id="154" name="Google Shape;154;p7: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5" name="Google Shape;155;p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1" name="Shape 161"/>
        <p:cNvGrpSpPr/>
        <p:nvPr/>
      </p:nvGrpSpPr>
      <p:grpSpPr>
        <a:xfrm>
          <a:off x="0" y="0"/>
          <a:ext cx="0" cy="0"/>
          <a:chOff x="0" y="0"/>
          <a:chExt cx="0" cy="0"/>
        </a:xfrm>
      </p:grpSpPr>
      <p:sp>
        <p:nvSpPr>
          <p:cNvPr id="162" name="Google Shape;162;p8:notes"/>
          <p:cNvSpPr/>
          <p:nvPr>
            <p:ph idx="2" type="sldImg"/>
          </p:nvPr>
        </p:nvSpPr>
        <p:spPr>
          <a:xfrm>
            <a:off x="141288" y="768350"/>
            <a:ext cx="6819900" cy="383698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3" name="Google Shape;163;p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None/>
            </a:pPr>
            <a:r>
              <a:t/>
            </a:r>
            <a:endParaRPr/>
          </a:p>
        </p:txBody>
      </p:sp>
      <p:sp>
        <p:nvSpPr>
          <p:cNvPr id="164" name="Google Shape;164;p8: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solidFill>
                  <a:srgbClr val="000000"/>
                </a:solidFill>
              </a:rPr>
              <a:t>‹#›</a:t>
            </a:fld>
            <a:endParaRPr>
              <a:solidFill>
                <a:srgbClr val="000000"/>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4" name="Shape 174"/>
        <p:cNvGrpSpPr/>
        <p:nvPr/>
      </p:nvGrpSpPr>
      <p:grpSpPr>
        <a:xfrm>
          <a:off x="0" y="0"/>
          <a:ext cx="0" cy="0"/>
          <a:chOff x="0" y="0"/>
          <a:chExt cx="0" cy="0"/>
        </a:xfrm>
      </p:grpSpPr>
      <p:sp>
        <p:nvSpPr>
          <p:cNvPr id="175" name="Google Shape;175;p9:notes"/>
          <p:cNvSpPr/>
          <p:nvPr>
            <p:ph idx="2" type="sldImg"/>
          </p:nvPr>
        </p:nvSpPr>
        <p:spPr>
          <a:xfrm>
            <a:off x="141288" y="768350"/>
            <a:ext cx="6819900" cy="383698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6" name="Google Shape;176;p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None/>
            </a:pPr>
            <a:r>
              <a:t/>
            </a:r>
            <a:endParaRPr/>
          </a:p>
        </p:txBody>
      </p:sp>
      <p:sp>
        <p:nvSpPr>
          <p:cNvPr id="177" name="Google Shape;177;p9: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solidFill>
                  <a:srgbClr val="000000"/>
                </a:solidFill>
              </a:rPr>
              <a:t>‹#›</a:t>
            </a:fld>
            <a:endParaRPr>
              <a:solidFill>
                <a:srgbClr val="000000"/>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6.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6.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Διαφάνεια τίτλου" showMasterSp="0" type="title">
  <p:cSld name="TITLE">
    <p:spTree>
      <p:nvGrpSpPr>
        <p:cNvPr id="18" name="Shape 18"/>
        <p:cNvGrpSpPr/>
        <p:nvPr/>
      </p:nvGrpSpPr>
      <p:grpSpPr>
        <a:xfrm>
          <a:off x="0" y="0"/>
          <a:ext cx="0" cy="0"/>
          <a:chOff x="0" y="0"/>
          <a:chExt cx="0" cy="0"/>
        </a:xfrm>
      </p:grpSpPr>
      <p:sp>
        <p:nvSpPr>
          <p:cNvPr id="19" name="Google Shape;19;p60"/>
          <p:cNvSpPr/>
          <p:nvPr/>
        </p:nvSpPr>
        <p:spPr>
          <a:xfrm>
            <a:off x="920834" y="1346946"/>
            <a:ext cx="10222992" cy="80683"/>
          </a:xfrm>
          <a:prstGeom prst="rect">
            <a:avLst/>
          </a:prstGeom>
          <a:blipFill rotWithShape="1">
            <a:blip r:embed="rId2">
              <a:alphaModFix amt="85000"/>
            </a:blip>
            <a:tile algn="ctr" flip="xy" tx="0" sx="92000" ty="-762000" sy="89000"/>
          </a:blip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Rockwell"/>
              <a:ea typeface="Rockwell"/>
              <a:cs typeface="Rockwell"/>
              <a:sym typeface="Rockwell"/>
            </a:endParaRPr>
          </a:p>
        </p:txBody>
      </p:sp>
      <p:sp>
        <p:nvSpPr>
          <p:cNvPr id="20" name="Google Shape;20;p60"/>
          <p:cNvSpPr/>
          <p:nvPr/>
        </p:nvSpPr>
        <p:spPr>
          <a:xfrm>
            <a:off x="920834" y="4299696"/>
            <a:ext cx="10222992" cy="80683"/>
          </a:xfrm>
          <a:prstGeom prst="rect">
            <a:avLst/>
          </a:prstGeom>
          <a:blipFill rotWithShape="1">
            <a:blip r:embed="rId2">
              <a:alphaModFix amt="85000"/>
            </a:blip>
            <a:tile algn="ctr" flip="xy" tx="0" sx="92000" ty="-717550" sy="89000"/>
          </a:blip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Rockwell"/>
              <a:ea typeface="Rockwell"/>
              <a:cs typeface="Rockwell"/>
              <a:sym typeface="Rockwell"/>
            </a:endParaRPr>
          </a:p>
        </p:txBody>
      </p:sp>
      <p:sp>
        <p:nvSpPr>
          <p:cNvPr id="21" name="Google Shape;21;p60"/>
          <p:cNvSpPr/>
          <p:nvPr/>
        </p:nvSpPr>
        <p:spPr>
          <a:xfrm>
            <a:off x="920834" y="1484779"/>
            <a:ext cx="10222992" cy="2743200"/>
          </a:xfrm>
          <a:prstGeom prst="rect">
            <a:avLst/>
          </a:prstGeom>
          <a:blipFill rotWithShape="1">
            <a:blip r:embed="rId2">
              <a:alphaModFix amt="85000"/>
            </a:blip>
            <a:tile algn="ctr" flip="xy" tx="0" sx="92000" ty="-704850" sy="89000"/>
          </a:blip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Rockwell"/>
              <a:ea typeface="Rockwell"/>
              <a:cs typeface="Rockwell"/>
              <a:sym typeface="Rockwell"/>
            </a:endParaRPr>
          </a:p>
        </p:txBody>
      </p:sp>
      <p:grpSp>
        <p:nvGrpSpPr>
          <p:cNvPr id="22" name="Google Shape;22;p60"/>
          <p:cNvGrpSpPr/>
          <p:nvPr/>
        </p:nvGrpSpPr>
        <p:grpSpPr>
          <a:xfrm>
            <a:off x="9649215" y="4068923"/>
            <a:ext cx="1080904" cy="1080902"/>
            <a:chOff x="9685338" y="4460675"/>
            <a:chExt cx="1080904" cy="1080902"/>
          </a:xfrm>
        </p:grpSpPr>
        <p:sp>
          <p:nvSpPr>
            <p:cNvPr id="23" name="Google Shape;23;p60"/>
            <p:cNvSpPr/>
            <p:nvPr/>
          </p:nvSpPr>
          <p:spPr>
            <a:xfrm>
              <a:off x="9685338" y="4460675"/>
              <a:ext cx="1080904" cy="1080902"/>
            </a:xfrm>
            <a:prstGeom prst="ellipse">
              <a:avLst/>
            </a:prstGeom>
            <a:blipFill rotWithShape="1">
              <a:blip r:embed="rId3">
                <a:alphaModFix/>
              </a:blip>
              <a:tile algn="tl" flip="none" tx="0" sx="85000" ty="0" sy="85000"/>
            </a:blip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dk1"/>
                </a:buClr>
                <a:buSzPts val="2000"/>
                <a:buFont typeface="Rockwell"/>
                <a:buNone/>
              </a:pPr>
              <a:r>
                <a:t/>
              </a:r>
              <a:endParaRPr b="1" i="0" sz="2000" u="none" cap="none" strike="noStrike">
                <a:solidFill>
                  <a:srgbClr val="FFFFFF"/>
                </a:solidFill>
                <a:latin typeface="Rockwell"/>
                <a:ea typeface="Rockwell"/>
                <a:cs typeface="Rockwell"/>
                <a:sym typeface="Rockwell"/>
              </a:endParaRPr>
            </a:p>
          </p:txBody>
        </p:sp>
        <p:sp>
          <p:nvSpPr>
            <p:cNvPr id="24" name="Google Shape;24;p60"/>
            <p:cNvSpPr/>
            <p:nvPr/>
          </p:nvSpPr>
          <p:spPr>
            <a:xfrm>
              <a:off x="9793429" y="4568765"/>
              <a:ext cx="864723" cy="864722"/>
            </a:xfrm>
            <a:prstGeom prst="ellipse">
              <a:avLst/>
            </a:prstGeom>
            <a:noFill/>
            <a:ln cap="flat" cmpd="sng" w="25400">
              <a:solidFill>
                <a:srgbClr val="FFFFF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Rockwell"/>
                <a:buNone/>
              </a:pPr>
              <a:r>
                <a:t/>
              </a:r>
              <a:endParaRPr b="0" i="0" sz="1800" u="none" cap="none" strike="noStrike">
                <a:solidFill>
                  <a:srgbClr val="FFFFFF"/>
                </a:solidFill>
                <a:latin typeface="Calibri"/>
                <a:ea typeface="Calibri"/>
                <a:cs typeface="Calibri"/>
                <a:sym typeface="Calibri"/>
              </a:endParaRPr>
            </a:p>
          </p:txBody>
        </p:sp>
      </p:grpSp>
      <p:sp>
        <p:nvSpPr>
          <p:cNvPr id="25" name="Google Shape;25;p60"/>
          <p:cNvSpPr txBox="1"/>
          <p:nvPr>
            <p:ph type="ctrTitle"/>
          </p:nvPr>
        </p:nvSpPr>
        <p:spPr>
          <a:xfrm>
            <a:off x="1051560" y="1432223"/>
            <a:ext cx="9966960" cy="3035808"/>
          </a:xfrm>
          <a:prstGeom prst="rect">
            <a:avLst/>
          </a:prstGeom>
          <a:noFill/>
          <a:ln>
            <a:noFill/>
          </a:ln>
        </p:spPr>
        <p:txBody>
          <a:bodyPr anchorCtr="0" anchor="ctr" bIns="45700" lIns="91425" spcFirstLastPara="1" rIns="91425" wrap="square" tIns="45700">
            <a:noAutofit/>
          </a:bodyPr>
          <a:lstStyle>
            <a:lvl1pPr lvl="0" algn="l">
              <a:lnSpc>
                <a:spcPct val="80000"/>
              </a:lnSpc>
              <a:spcBef>
                <a:spcPts val="0"/>
              </a:spcBef>
              <a:spcAft>
                <a:spcPts val="0"/>
              </a:spcAft>
              <a:buSzPts val="9600"/>
              <a:buFont typeface="Rockwell"/>
              <a:buNone/>
              <a:defRPr sz="9600"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6" name="Google Shape;26;p60"/>
          <p:cNvSpPr txBox="1"/>
          <p:nvPr>
            <p:ph idx="1" type="subTitle"/>
          </p:nvPr>
        </p:nvSpPr>
        <p:spPr>
          <a:xfrm>
            <a:off x="1069848" y="4389120"/>
            <a:ext cx="7891272" cy="1069848"/>
          </a:xfrm>
          <a:prstGeom prst="rect">
            <a:avLst/>
          </a:prstGeom>
          <a:noFill/>
          <a:ln>
            <a:noFill/>
          </a:ln>
        </p:spPr>
        <p:txBody>
          <a:bodyPr anchorCtr="0" anchor="t" bIns="45700" lIns="91425" spcFirstLastPara="1" rIns="91425" wrap="square" tIns="45700">
            <a:normAutofit/>
          </a:bodyPr>
          <a:lstStyle>
            <a:lvl1pPr lvl="0" algn="l">
              <a:lnSpc>
                <a:spcPct val="90000"/>
              </a:lnSpc>
              <a:spcBef>
                <a:spcPts val="1200"/>
              </a:spcBef>
              <a:spcAft>
                <a:spcPts val="0"/>
              </a:spcAft>
              <a:buSzPts val="1870"/>
              <a:buNone/>
              <a:defRPr sz="2200">
                <a:solidFill>
                  <a:schemeClr val="dk1"/>
                </a:solidFill>
              </a:defRPr>
            </a:lvl1pPr>
            <a:lvl2pPr lvl="1" algn="ctr">
              <a:lnSpc>
                <a:spcPct val="90000"/>
              </a:lnSpc>
              <a:spcBef>
                <a:spcPts val="400"/>
              </a:spcBef>
              <a:spcAft>
                <a:spcPts val="0"/>
              </a:spcAft>
              <a:buSzPts val="2380"/>
              <a:buNone/>
              <a:defRPr sz="2800"/>
            </a:lvl2pPr>
            <a:lvl3pPr lvl="2" algn="ctr">
              <a:lnSpc>
                <a:spcPct val="90000"/>
              </a:lnSpc>
              <a:spcBef>
                <a:spcPts val="400"/>
              </a:spcBef>
              <a:spcAft>
                <a:spcPts val="0"/>
              </a:spcAft>
              <a:buSzPts val="2040"/>
              <a:buNone/>
              <a:defRPr sz="2400"/>
            </a:lvl3pPr>
            <a:lvl4pPr lvl="3" algn="ctr">
              <a:lnSpc>
                <a:spcPct val="90000"/>
              </a:lnSpc>
              <a:spcBef>
                <a:spcPts val="400"/>
              </a:spcBef>
              <a:spcAft>
                <a:spcPts val="0"/>
              </a:spcAft>
              <a:buSzPts val="1700"/>
              <a:buNone/>
              <a:defRPr sz="2000"/>
            </a:lvl4pPr>
            <a:lvl5pPr lvl="4" algn="ctr">
              <a:lnSpc>
                <a:spcPct val="90000"/>
              </a:lnSpc>
              <a:spcBef>
                <a:spcPts val="400"/>
              </a:spcBef>
              <a:spcAft>
                <a:spcPts val="0"/>
              </a:spcAft>
              <a:buSzPts val="1700"/>
              <a:buNone/>
              <a:defRPr sz="2000"/>
            </a:lvl5pPr>
            <a:lvl6pPr lvl="5" algn="ctr">
              <a:lnSpc>
                <a:spcPct val="90000"/>
              </a:lnSpc>
              <a:spcBef>
                <a:spcPts val="400"/>
              </a:spcBef>
              <a:spcAft>
                <a:spcPts val="0"/>
              </a:spcAft>
              <a:buSzPts val="1700"/>
              <a:buNone/>
              <a:defRPr sz="2000"/>
            </a:lvl6pPr>
            <a:lvl7pPr lvl="6" algn="ctr">
              <a:lnSpc>
                <a:spcPct val="90000"/>
              </a:lnSpc>
              <a:spcBef>
                <a:spcPts val="400"/>
              </a:spcBef>
              <a:spcAft>
                <a:spcPts val="0"/>
              </a:spcAft>
              <a:buSzPts val="1700"/>
              <a:buNone/>
              <a:defRPr sz="2000"/>
            </a:lvl7pPr>
            <a:lvl8pPr lvl="7" algn="ctr">
              <a:lnSpc>
                <a:spcPct val="90000"/>
              </a:lnSpc>
              <a:spcBef>
                <a:spcPts val="400"/>
              </a:spcBef>
              <a:spcAft>
                <a:spcPts val="0"/>
              </a:spcAft>
              <a:buSzPts val="1700"/>
              <a:buNone/>
              <a:defRPr sz="2000"/>
            </a:lvl8pPr>
            <a:lvl9pPr lvl="8" algn="ctr">
              <a:lnSpc>
                <a:spcPct val="90000"/>
              </a:lnSpc>
              <a:spcBef>
                <a:spcPts val="400"/>
              </a:spcBef>
              <a:spcAft>
                <a:spcPts val="200"/>
              </a:spcAft>
              <a:buSzPts val="1700"/>
              <a:buNone/>
              <a:defRPr sz="2000"/>
            </a:lvl9pPr>
          </a:lstStyle>
          <a:p/>
        </p:txBody>
      </p:sp>
      <p:sp>
        <p:nvSpPr>
          <p:cNvPr id="27" name="Google Shape;27;p60"/>
          <p:cNvSpPr txBox="1"/>
          <p:nvPr>
            <p:ph idx="10" type="dt"/>
          </p:nvPr>
        </p:nvSpPr>
        <p:spPr>
          <a:xfrm>
            <a:off x="7964424" y="6272784"/>
            <a:ext cx="3273552"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8" name="Google Shape;28;p60"/>
          <p:cNvSpPr txBox="1"/>
          <p:nvPr>
            <p:ph idx="11" type="ftr"/>
          </p:nvPr>
        </p:nvSpPr>
        <p:spPr>
          <a:xfrm>
            <a:off x="1088136" y="6272784"/>
            <a:ext cx="6327648"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9" name="Google Shape;29;p60"/>
          <p:cNvSpPr txBox="1"/>
          <p:nvPr>
            <p:ph idx="12" type="sldNum"/>
          </p:nvPr>
        </p:nvSpPr>
        <p:spPr>
          <a:xfrm>
            <a:off x="9592733" y="4289334"/>
            <a:ext cx="1193868" cy="640080"/>
          </a:xfrm>
          <a:prstGeom prst="rect">
            <a:avLst/>
          </a:prstGeom>
          <a:noFill/>
          <a:ln>
            <a:noFill/>
          </a:ln>
        </p:spPr>
        <p:txBody>
          <a:bodyPr anchorCtr="0" anchor="ctr" bIns="45700" lIns="91425" spcFirstLastPara="1" rIns="91425" wrap="square" tIns="45700">
            <a:noAutofit/>
          </a:bodyPr>
          <a:lstStyle>
            <a:lvl1pPr indent="0" lvl="0" marL="0" algn="ctr">
              <a:spcBef>
                <a:spcPts val="0"/>
              </a:spcBef>
              <a:buNone/>
              <a:defRPr b="1" i="0" sz="2800" u="none" cap="none" strike="noStrike">
                <a:solidFill>
                  <a:srgbClr val="FFFFFF"/>
                </a:solidFill>
                <a:latin typeface="Rockwell"/>
                <a:ea typeface="Rockwell"/>
                <a:cs typeface="Rockwell"/>
                <a:sym typeface="Rockwell"/>
              </a:defRPr>
            </a:lvl1pPr>
            <a:lvl2pPr indent="0" lvl="1" marL="0" algn="ctr">
              <a:spcBef>
                <a:spcPts val="0"/>
              </a:spcBef>
              <a:buNone/>
              <a:defRPr b="1" i="0" sz="2800" u="none" cap="none" strike="noStrike">
                <a:solidFill>
                  <a:srgbClr val="FFFFFF"/>
                </a:solidFill>
                <a:latin typeface="Rockwell"/>
                <a:ea typeface="Rockwell"/>
                <a:cs typeface="Rockwell"/>
                <a:sym typeface="Rockwell"/>
              </a:defRPr>
            </a:lvl2pPr>
            <a:lvl3pPr indent="0" lvl="2" marL="0" algn="ctr">
              <a:spcBef>
                <a:spcPts val="0"/>
              </a:spcBef>
              <a:buNone/>
              <a:defRPr b="1" i="0" sz="2800" u="none" cap="none" strike="noStrike">
                <a:solidFill>
                  <a:srgbClr val="FFFFFF"/>
                </a:solidFill>
                <a:latin typeface="Rockwell"/>
                <a:ea typeface="Rockwell"/>
                <a:cs typeface="Rockwell"/>
                <a:sym typeface="Rockwell"/>
              </a:defRPr>
            </a:lvl3pPr>
            <a:lvl4pPr indent="0" lvl="3" marL="0" algn="ctr">
              <a:spcBef>
                <a:spcPts val="0"/>
              </a:spcBef>
              <a:buNone/>
              <a:defRPr b="1" i="0" sz="2800" u="none" cap="none" strike="noStrike">
                <a:solidFill>
                  <a:srgbClr val="FFFFFF"/>
                </a:solidFill>
                <a:latin typeface="Rockwell"/>
                <a:ea typeface="Rockwell"/>
                <a:cs typeface="Rockwell"/>
                <a:sym typeface="Rockwell"/>
              </a:defRPr>
            </a:lvl4pPr>
            <a:lvl5pPr indent="0" lvl="4" marL="0" algn="ctr">
              <a:spcBef>
                <a:spcPts val="0"/>
              </a:spcBef>
              <a:buNone/>
              <a:defRPr b="1" i="0" sz="2800" u="none" cap="none" strike="noStrike">
                <a:solidFill>
                  <a:srgbClr val="FFFFFF"/>
                </a:solidFill>
                <a:latin typeface="Rockwell"/>
                <a:ea typeface="Rockwell"/>
                <a:cs typeface="Rockwell"/>
                <a:sym typeface="Rockwell"/>
              </a:defRPr>
            </a:lvl5pPr>
            <a:lvl6pPr indent="0" lvl="5" marL="0" algn="ctr">
              <a:spcBef>
                <a:spcPts val="0"/>
              </a:spcBef>
              <a:buNone/>
              <a:defRPr b="1" i="0" sz="2800" u="none" cap="none" strike="noStrike">
                <a:solidFill>
                  <a:srgbClr val="FFFFFF"/>
                </a:solidFill>
                <a:latin typeface="Rockwell"/>
                <a:ea typeface="Rockwell"/>
                <a:cs typeface="Rockwell"/>
                <a:sym typeface="Rockwell"/>
              </a:defRPr>
            </a:lvl6pPr>
            <a:lvl7pPr indent="0" lvl="6" marL="0" algn="ctr">
              <a:spcBef>
                <a:spcPts val="0"/>
              </a:spcBef>
              <a:buNone/>
              <a:defRPr b="1" i="0" sz="2800" u="none" cap="none" strike="noStrike">
                <a:solidFill>
                  <a:srgbClr val="FFFFFF"/>
                </a:solidFill>
                <a:latin typeface="Rockwell"/>
                <a:ea typeface="Rockwell"/>
                <a:cs typeface="Rockwell"/>
                <a:sym typeface="Rockwell"/>
              </a:defRPr>
            </a:lvl7pPr>
            <a:lvl8pPr indent="0" lvl="7" marL="0" algn="ctr">
              <a:spcBef>
                <a:spcPts val="0"/>
              </a:spcBef>
              <a:buNone/>
              <a:defRPr b="1" i="0" sz="2800" u="none" cap="none" strike="noStrike">
                <a:solidFill>
                  <a:srgbClr val="FFFFFF"/>
                </a:solidFill>
                <a:latin typeface="Rockwell"/>
                <a:ea typeface="Rockwell"/>
                <a:cs typeface="Rockwell"/>
                <a:sym typeface="Rockwell"/>
              </a:defRPr>
            </a:lvl8pPr>
            <a:lvl9pPr indent="0" lvl="8" marL="0" algn="ctr">
              <a:spcBef>
                <a:spcPts val="0"/>
              </a:spcBef>
              <a:buNone/>
              <a:defRPr b="1" i="0" sz="2800" u="none" cap="none" strike="noStrike">
                <a:solidFill>
                  <a:srgbClr val="FFFFFF"/>
                </a:solidFill>
                <a:latin typeface="Rockwell"/>
                <a:ea typeface="Rockwell"/>
                <a:cs typeface="Rockwell"/>
                <a:sym typeface="Rockwell"/>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Τίτλος και Κατακόρυφο κείμενο" type="vertTx">
  <p:cSld name="VERTICAL_TEXT">
    <p:spTree>
      <p:nvGrpSpPr>
        <p:cNvPr id="92" name="Shape 92"/>
        <p:cNvGrpSpPr/>
        <p:nvPr/>
      </p:nvGrpSpPr>
      <p:grpSpPr>
        <a:xfrm>
          <a:off x="0" y="0"/>
          <a:ext cx="0" cy="0"/>
          <a:chOff x="0" y="0"/>
          <a:chExt cx="0" cy="0"/>
        </a:xfrm>
      </p:grpSpPr>
      <p:sp>
        <p:nvSpPr>
          <p:cNvPr id="93" name="Google Shape;93;p69"/>
          <p:cNvSpPr txBox="1"/>
          <p:nvPr>
            <p:ph type="title"/>
          </p:nvPr>
        </p:nvSpPr>
        <p:spPr>
          <a:xfrm>
            <a:off x="1069848" y="484632"/>
            <a:ext cx="10058400" cy="1609344"/>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94" name="Google Shape;94;p69"/>
          <p:cNvSpPr txBox="1"/>
          <p:nvPr>
            <p:ph idx="1" type="body"/>
          </p:nvPr>
        </p:nvSpPr>
        <p:spPr>
          <a:xfrm rot="5400000">
            <a:off x="4073652" y="-882396"/>
            <a:ext cx="4050792" cy="10058400"/>
          </a:xfrm>
          <a:prstGeom prst="rect">
            <a:avLst/>
          </a:prstGeom>
          <a:noFill/>
          <a:ln>
            <a:noFill/>
          </a:ln>
        </p:spPr>
        <p:txBody>
          <a:bodyPr anchorCtr="0" anchor="t" bIns="45700" lIns="91425" spcFirstLastPara="1" rIns="91425" wrap="square" tIns="45700">
            <a:normAutofit/>
          </a:bodyPr>
          <a:lstStyle>
            <a:lvl1pPr indent="-325755" lvl="0" marL="457200" algn="l">
              <a:lnSpc>
                <a:spcPct val="90000"/>
              </a:lnSpc>
              <a:spcBef>
                <a:spcPts val="1200"/>
              </a:spcBef>
              <a:spcAft>
                <a:spcPts val="0"/>
              </a:spcAft>
              <a:buSzPts val="1530"/>
              <a:buChar char="▪"/>
              <a:defRPr/>
            </a:lvl1pPr>
            <a:lvl2pPr indent="-325755" lvl="1" marL="914400" algn="l">
              <a:lnSpc>
                <a:spcPct val="90000"/>
              </a:lnSpc>
              <a:spcBef>
                <a:spcPts val="400"/>
              </a:spcBef>
              <a:spcAft>
                <a:spcPts val="0"/>
              </a:spcAft>
              <a:buSzPts val="1530"/>
              <a:buChar char="▪"/>
              <a:defRPr/>
            </a:lvl2pPr>
            <a:lvl3pPr indent="-325755" lvl="2" marL="1371600" algn="l">
              <a:lnSpc>
                <a:spcPct val="90000"/>
              </a:lnSpc>
              <a:spcBef>
                <a:spcPts val="400"/>
              </a:spcBef>
              <a:spcAft>
                <a:spcPts val="0"/>
              </a:spcAft>
              <a:buSzPts val="1530"/>
              <a:buChar char="▪"/>
              <a:defRPr/>
            </a:lvl3pPr>
            <a:lvl4pPr indent="-325755" lvl="3" marL="1828800" algn="l">
              <a:lnSpc>
                <a:spcPct val="90000"/>
              </a:lnSpc>
              <a:spcBef>
                <a:spcPts val="400"/>
              </a:spcBef>
              <a:spcAft>
                <a:spcPts val="0"/>
              </a:spcAft>
              <a:buSzPts val="1530"/>
              <a:buChar char="▪"/>
              <a:defRPr/>
            </a:lvl4pPr>
            <a:lvl5pPr indent="-325754" lvl="4" marL="2286000" algn="l">
              <a:lnSpc>
                <a:spcPct val="90000"/>
              </a:lnSpc>
              <a:spcBef>
                <a:spcPts val="400"/>
              </a:spcBef>
              <a:spcAft>
                <a:spcPts val="0"/>
              </a:spcAft>
              <a:buSzPts val="1530"/>
              <a:buChar char="▪"/>
              <a:defRPr/>
            </a:lvl5pPr>
            <a:lvl6pPr indent="-325754" lvl="5" marL="2743200" algn="l">
              <a:lnSpc>
                <a:spcPct val="90000"/>
              </a:lnSpc>
              <a:spcBef>
                <a:spcPts val="400"/>
              </a:spcBef>
              <a:spcAft>
                <a:spcPts val="0"/>
              </a:spcAft>
              <a:buSzPts val="1530"/>
              <a:buChar char="▪"/>
              <a:defRPr/>
            </a:lvl6pPr>
            <a:lvl7pPr indent="-325754" lvl="6" marL="3200400" algn="l">
              <a:lnSpc>
                <a:spcPct val="90000"/>
              </a:lnSpc>
              <a:spcBef>
                <a:spcPts val="400"/>
              </a:spcBef>
              <a:spcAft>
                <a:spcPts val="0"/>
              </a:spcAft>
              <a:buSzPts val="1530"/>
              <a:buChar char="▪"/>
              <a:defRPr/>
            </a:lvl7pPr>
            <a:lvl8pPr indent="-325754" lvl="7" marL="3657600" algn="l">
              <a:lnSpc>
                <a:spcPct val="90000"/>
              </a:lnSpc>
              <a:spcBef>
                <a:spcPts val="400"/>
              </a:spcBef>
              <a:spcAft>
                <a:spcPts val="0"/>
              </a:spcAft>
              <a:buSzPts val="1530"/>
              <a:buChar char="▪"/>
              <a:defRPr/>
            </a:lvl8pPr>
            <a:lvl9pPr indent="-325754" lvl="8" marL="4114800" algn="l">
              <a:lnSpc>
                <a:spcPct val="90000"/>
              </a:lnSpc>
              <a:spcBef>
                <a:spcPts val="400"/>
              </a:spcBef>
              <a:spcAft>
                <a:spcPts val="200"/>
              </a:spcAft>
              <a:buSzPts val="1530"/>
              <a:buChar char="▪"/>
              <a:defRPr/>
            </a:lvl9pPr>
          </a:lstStyle>
          <a:p/>
        </p:txBody>
      </p:sp>
      <p:sp>
        <p:nvSpPr>
          <p:cNvPr id="95" name="Google Shape;95;p69"/>
          <p:cNvSpPr txBox="1"/>
          <p:nvPr>
            <p:ph idx="10" type="dt"/>
          </p:nvPr>
        </p:nvSpPr>
        <p:spPr>
          <a:xfrm>
            <a:off x="7964424" y="6272784"/>
            <a:ext cx="3273552"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6" name="Google Shape;96;p69"/>
          <p:cNvSpPr txBox="1"/>
          <p:nvPr>
            <p:ph idx="11" type="ftr"/>
          </p:nvPr>
        </p:nvSpPr>
        <p:spPr>
          <a:xfrm>
            <a:off x="1088136" y="6272784"/>
            <a:ext cx="6327648"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7" name="Google Shape;97;p69"/>
          <p:cNvSpPr txBox="1"/>
          <p:nvPr>
            <p:ph idx="12" type="sldNum"/>
          </p:nvPr>
        </p:nvSpPr>
        <p:spPr>
          <a:xfrm>
            <a:off x="11311128" y="6272784"/>
            <a:ext cx="640080" cy="365125"/>
          </a:xfrm>
          <a:prstGeom prst="rect">
            <a:avLst/>
          </a:prstGeom>
          <a:noFill/>
          <a:ln>
            <a:noFill/>
          </a:ln>
        </p:spPr>
        <p:txBody>
          <a:bodyPr anchorCtr="0" anchor="ctr" bIns="45700" lIns="91425" spcFirstLastPara="1" rIns="91425" wrap="square" tIns="45700">
            <a:no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Κατακόρυφος τίτλος και Κείμενο" type="vertTitleAndTx">
  <p:cSld name="VERTICAL_TITLE_AND_VERTICAL_TEXT">
    <p:spTree>
      <p:nvGrpSpPr>
        <p:cNvPr id="98" name="Shape 98"/>
        <p:cNvGrpSpPr/>
        <p:nvPr/>
      </p:nvGrpSpPr>
      <p:grpSpPr>
        <a:xfrm>
          <a:off x="0" y="0"/>
          <a:ext cx="0" cy="0"/>
          <a:chOff x="0" y="0"/>
          <a:chExt cx="0" cy="0"/>
        </a:xfrm>
      </p:grpSpPr>
      <p:sp>
        <p:nvSpPr>
          <p:cNvPr id="99" name="Google Shape;99;p70"/>
          <p:cNvSpPr txBox="1"/>
          <p:nvPr>
            <p:ph type="title"/>
          </p:nvPr>
        </p:nvSpPr>
        <p:spPr>
          <a:xfrm rot="5400000">
            <a:off x="7181850" y="2076450"/>
            <a:ext cx="5638800" cy="25527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00" name="Google Shape;100;p70"/>
          <p:cNvSpPr txBox="1"/>
          <p:nvPr>
            <p:ph idx="1" type="body"/>
          </p:nvPr>
        </p:nvSpPr>
        <p:spPr>
          <a:xfrm rot="5400000">
            <a:off x="2000250" y="-400050"/>
            <a:ext cx="5638800" cy="7505700"/>
          </a:xfrm>
          <a:prstGeom prst="rect">
            <a:avLst/>
          </a:prstGeom>
          <a:noFill/>
          <a:ln>
            <a:noFill/>
          </a:ln>
        </p:spPr>
        <p:txBody>
          <a:bodyPr anchorCtr="0" anchor="t" bIns="45700" lIns="91425" spcFirstLastPara="1" rIns="91425" wrap="square" tIns="45700">
            <a:normAutofit/>
          </a:bodyPr>
          <a:lstStyle>
            <a:lvl1pPr indent="-325755" lvl="0" marL="457200" algn="l">
              <a:lnSpc>
                <a:spcPct val="90000"/>
              </a:lnSpc>
              <a:spcBef>
                <a:spcPts val="1200"/>
              </a:spcBef>
              <a:spcAft>
                <a:spcPts val="0"/>
              </a:spcAft>
              <a:buSzPts val="1530"/>
              <a:buChar char="▪"/>
              <a:defRPr/>
            </a:lvl1pPr>
            <a:lvl2pPr indent="-325755" lvl="1" marL="914400" algn="l">
              <a:lnSpc>
                <a:spcPct val="90000"/>
              </a:lnSpc>
              <a:spcBef>
                <a:spcPts val="400"/>
              </a:spcBef>
              <a:spcAft>
                <a:spcPts val="0"/>
              </a:spcAft>
              <a:buSzPts val="1530"/>
              <a:buChar char="▪"/>
              <a:defRPr/>
            </a:lvl2pPr>
            <a:lvl3pPr indent="-325755" lvl="2" marL="1371600" algn="l">
              <a:lnSpc>
                <a:spcPct val="90000"/>
              </a:lnSpc>
              <a:spcBef>
                <a:spcPts val="400"/>
              </a:spcBef>
              <a:spcAft>
                <a:spcPts val="0"/>
              </a:spcAft>
              <a:buSzPts val="1530"/>
              <a:buChar char="▪"/>
              <a:defRPr/>
            </a:lvl3pPr>
            <a:lvl4pPr indent="-325755" lvl="3" marL="1828800" algn="l">
              <a:lnSpc>
                <a:spcPct val="90000"/>
              </a:lnSpc>
              <a:spcBef>
                <a:spcPts val="400"/>
              </a:spcBef>
              <a:spcAft>
                <a:spcPts val="0"/>
              </a:spcAft>
              <a:buSzPts val="1530"/>
              <a:buChar char="▪"/>
              <a:defRPr/>
            </a:lvl4pPr>
            <a:lvl5pPr indent="-325754" lvl="4" marL="2286000" algn="l">
              <a:lnSpc>
                <a:spcPct val="90000"/>
              </a:lnSpc>
              <a:spcBef>
                <a:spcPts val="400"/>
              </a:spcBef>
              <a:spcAft>
                <a:spcPts val="0"/>
              </a:spcAft>
              <a:buSzPts val="1530"/>
              <a:buChar char="▪"/>
              <a:defRPr/>
            </a:lvl5pPr>
            <a:lvl6pPr indent="-325754" lvl="5" marL="2743200" algn="l">
              <a:lnSpc>
                <a:spcPct val="90000"/>
              </a:lnSpc>
              <a:spcBef>
                <a:spcPts val="400"/>
              </a:spcBef>
              <a:spcAft>
                <a:spcPts val="0"/>
              </a:spcAft>
              <a:buSzPts val="1530"/>
              <a:buChar char="▪"/>
              <a:defRPr/>
            </a:lvl6pPr>
            <a:lvl7pPr indent="-325754" lvl="6" marL="3200400" algn="l">
              <a:lnSpc>
                <a:spcPct val="90000"/>
              </a:lnSpc>
              <a:spcBef>
                <a:spcPts val="400"/>
              </a:spcBef>
              <a:spcAft>
                <a:spcPts val="0"/>
              </a:spcAft>
              <a:buSzPts val="1530"/>
              <a:buChar char="▪"/>
              <a:defRPr/>
            </a:lvl7pPr>
            <a:lvl8pPr indent="-325754" lvl="7" marL="3657600" algn="l">
              <a:lnSpc>
                <a:spcPct val="90000"/>
              </a:lnSpc>
              <a:spcBef>
                <a:spcPts val="400"/>
              </a:spcBef>
              <a:spcAft>
                <a:spcPts val="0"/>
              </a:spcAft>
              <a:buSzPts val="1530"/>
              <a:buChar char="▪"/>
              <a:defRPr/>
            </a:lvl8pPr>
            <a:lvl9pPr indent="-325754" lvl="8" marL="4114800" algn="l">
              <a:lnSpc>
                <a:spcPct val="90000"/>
              </a:lnSpc>
              <a:spcBef>
                <a:spcPts val="400"/>
              </a:spcBef>
              <a:spcAft>
                <a:spcPts val="200"/>
              </a:spcAft>
              <a:buSzPts val="1530"/>
              <a:buChar char="▪"/>
              <a:defRPr/>
            </a:lvl9pPr>
          </a:lstStyle>
          <a:p/>
        </p:txBody>
      </p:sp>
      <p:sp>
        <p:nvSpPr>
          <p:cNvPr id="101" name="Google Shape;101;p70"/>
          <p:cNvSpPr txBox="1"/>
          <p:nvPr>
            <p:ph idx="10" type="dt"/>
          </p:nvPr>
        </p:nvSpPr>
        <p:spPr>
          <a:xfrm>
            <a:off x="7964424" y="6272784"/>
            <a:ext cx="3273552"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2" name="Google Shape;102;p70"/>
          <p:cNvSpPr txBox="1"/>
          <p:nvPr>
            <p:ph idx="11" type="ftr"/>
          </p:nvPr>
        </p:nvSpPr>
        <p:spPr>
          <a:xfrm>
            <a:off x="1088136" y="6272784"/>
            <a:ext cx="6327648"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3" name="Google Shape;103;p70"/>
          <p:cNvSpPr txBox="1"/>
          <p:nvPr>
            <p:ph idx="12" type="sldNum"/>
          </p:nvPr>
        </p:nvSpPr>
        <p:spPr>
          <a:xfrm>
            <a:off x="11311128" y="6272784"/>
            <a:ext cx="640080" cy="365125"/>
          </a:xfrm>
          <a:prstGeom prst="rect">
            <a:avLst/>
          </a:prstGeom>
          <a:noFill/>
          <a:ln>
            <a:noFill/>
          </a:ln>
        </p:spPr>
        <p:txBody>
          <a:bodyPr anchorCtr="0" anchor="ctr" bIns="45700" lIns="91425" spcFirstLastPara="1" rIns="91425" wrap="square" tIns="45700">
            <a:no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Τίτλος και περιεχόμενο" type="obj">
  <p:cSld name="OBJECT">
    <p:spTree>
      <p:nvGrpSpPr>
        <p:cNvPr id="30" name="Shape 30"/>
        <p:cNvGrpSpPr/>
        <p:nvPr/>
      </p:nvGrpSpPr>
      <p:grpSpPr>
        <a:xfrm>
          <a:off x="0" y="0"/>
          <a:ext cx="0" cy="0"/>
          <a:chOff x="0" y="0"/>
          <a:chExt cx="0" cy="0"/>
        </a:xfrm>
      </p:grpSpPr>
      <p:sp>
        <p:nvSpPr>
          <p:cNvPr id="31" name="Google Shape;31;p61"/>
          <p:cNvSpPr txBox="1"/>
          <p:nvPr>
            <p:ph type="title"/>
          </p:nvPr>
        </p:nvSpPr>
        <p:spPr>
          <a:xfrm>
            <a:off x="1069848" y="484632"/>
            <a:ext cx="10058400" cy="1609344"/>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2" name="Google Shape;32;p61"/>
          <p:cNvSpPr txBox="1"/>
          <p:nvPr>
            <p:ph idx="1" type="body"/>
          </p:nvPr>
        </p:nvSpPr>
        <p:spPr>
          <a:xfrm>
            <a:off x="1069848" y="2121408"/>
            <a:ext cx="10058400" cy="4050792"/>
          </a:xfrm>
          <a:prstGeom prst="rect">
            <a:avLst/>
          </a:prstGeom>
          <a:noFill/>
          <a:ln>
            <a:noFill/>
          </a:ln>
        </p:spPr>
        <p:txBody>
          <a:bodyPr anchorCtr="0" anchor="t" bIns="45700" lIns="91425" spcFirstLastPara="1" rIns="91425" wrap="square" tIns="45700">
            <a:normAutofit/>
          </a:bodyPr>
          <a:lstStyle>
            <a:lvl1pPr indent="-325755" lvl="0" marL="457200" algn="l">
              <a:lnSpc>
                <a:spcPct val="90000"/>
              </a:lnSpc>
              <a:spcBef>
                <a:spcPts val="1200"/>
              </a:spcBef>
              <a:spcAft>
                <a:spcPts val="0"/>
              </a:spcAft>
              <a:buSzPts val="1530"/>
              <a:buChar char="▪"/>
              <a:defRPr/>
            </a:lvl1pPr>
            <a:lvl2pPr indent="-325755" lvl="1" marL="914400" algn="l">
              <a:lnSpc>
                <a:spcPct val="90000"/>
              </a:lnSpc>
              <a:spcBef>
                <a:spcPts val="400"/>
              </a:spcBef>
              <a:spcAft>
                <a:spcPts val="0"/>
              </a:spcAft>
              <a:buSzPts val="1530"/>
              <a:buChar char="▪"/>
              <a:defRPr/>
            </a:lvl2pPr>
            <a:lvl3pPr indent="-325755" lvl="2" marL="1371600" algn="l">
              <a:lnSpc>
                <a:spcPct val="90000"/>
              </a:lnSpc>
              <a:spcBef>
                <a:spcPts val="400"/>
              </a:spcBef>
              <a:spcAft>
                <a:spcPts val="0"/>
              </a:spcAft>
              <a:buSzPts val="1530"/>
              <a:buChar char="▪"/>
              <a:defRPr/>
            </a:lvl3pPr>
            <a:lvl4pPr indent="-325755" lvl="3" marL="1828800" algn="l">
              <a:lnSpc>
                <a:spcPct val="90000"/>
              </a:lnSpc>
              <a:spcBef>
                <a:spcPts val="400"/>
              </a:spcBef>
              <a:spcAft>
                <a:spcPts val="0"/>
              </a:spcAft>
              <a:buSzPts val="1530"/>
              <a:buChar char="▪"/>
              <a:defRPr/>
            </a:lvl4pPr>
            <a:lvl5pPr indent="-325754" lvl="4" marL="2286000" algn="l">
              <a:lnSpc>
                <a:spcPct val="90000"/>
              </a:lnSpc>
              <a:spcBef>
                <a:spcPts val="400"/>
              </a:spcBef>
              <a:spcAft>
                <a:spcPts val="0"/>
              </a:spcAft>
              <a:buSzPts val="1530"/>
              <a:buChar char="▪"/>
              <a:defRPr/>
            </a:lvl5pPr>
            <a:lvl6pPr indent="-325754" lvl="5" marL="2743200" algn="l">
              <a:lnSpc>
                <a:spcPct val="90000"/>
              </a:lnSpc>
              <a:spcBef>
                <a:spcPts val="400"/>
              </a:spcBef>
              <a:spcAft>
                <a:spcPts val="0"/>
              </a:spcAft>
              <a:buSzPts val="1530"/>
              <a:buChar char="▪"/>
              <a:defRPr/>
            </a:lvl6pPr>
            <a:lvl7pPr indent="-325754" lvl="6" marL="3200400" algn="l">
              <a:lnSpc>
                <a:spcPct val="90000"/>
              </a:lnSpc>
              <a:spcBef>
                <a:spcPts val="400"/>
              </a:spcBef>
              <a:spcAft>
                <a:spcPts val="0"/>
              </a:spcAft>
              <a:buSzPts val="1530"/>
              <a:buChar char="▪"/>
              <a:defRPr/>
            </a:lvl7pPr>
            <a:lvl8pPr indent="-325754" lvl="7" marL="3657600" algn="l">
              <a:lnSpc>
                <a:spcPct val="90000"/>
              </a:lnSpc>
              <a:spcBef>
                <a:spcPts val="400"/>
              </a:spcBef>
              <a:spcAft>
                <a:spcPts val="0"/>
              </a:spcAft>
              <a:buSzPts val="1530"/>
              <a:buChar char="▪"/>
              <a:defRPr/>
            </a:lvl8pPr>
            <a:lvl9pPr indent="-325754" lvl="8" marL="4114800" algn="l">
              <a:lnSpc>
                <a:spcPct val="90000"/>
              </a:lnSpc>
              <a:spcBef>
                <a:spcPts val="400"/>
              </a:spcBef>
              <a:spcAft>
                <a:spcPts val="200"/>
              </a:spcAft>
              <a:buSzPts val="1530"/>
              <a:buChar char="▪"/>
              <a:defRPr/>
            </a:lvl9pPr>
          </a:lstStyle>
          <a:p/>
        </p:txBody>
      </p:sp>
      <p:sp>
        <p:nvSpPr>
          <p:cNvPr id="33" name="Google Shape;33;p61"/>
          <p:cNvSpPr txBox="1"/>
          <p:nvPr>
            <p:ph idx="10" type="dt"/>
          </p:nvPr>
        </p:nvSpPr>
        <p:spPr>
          <a:xfrm>
            <a:off x="7964424" y="6272784"/>
            <a:ext cx="3273552"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4" name="Google Shape;34;p61"/>
          <p:cNvSpPr txBox="1"/>
          <p:nvPr>
            <p:ph idx="11" type="ftr"/>
          </p:nvPr>
        </p:nvSpPr>
        <p:spPr>
          <a:xfrm>
            <a:off x="1088136" y="6272784"/>
            <a:ext cx="6327648"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5" name="Google Shape;35;p61"/>
          <p:cNvSpPr txBox="1"/>
          <p:nvPr>
            <p:ph idx="12" type="sldNum"/>
          </p:nvPr>
        </p:nvSpPr>
        <p:spPr>
          <a:xfrm>
            <a:off x="11311128" y="6272784"/>
            <a:ext cx="640080" cy="365125"/>
          </a:xfrm>
          <a:prstGeom prst="rect">
            <a:avLst/>
          </a:prstGeom>
          <a:noFill/>
          <a:ln>
            <a:noFill/>
          </a:ln>
        </p:spPr>
        <p:txBody>
          <a:bodyPr anchorCtr="0" anchor="ctr" bIns="45700" lIns="91425" spcFirstLastPara="1" rIns="91425" wrap="square" tIns="45700">
            <a:no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Κεφαλίδα ενότητας" showMasterSp="0" type="secHead">
  <p:cSld name="SECTION_HEADER">
    <p:spTree>
      <p:nvGrpSpPr>
        <p:cNvPr id="36" name="Shape 36"/>
        <p:cNvGrpSpPr/>
        <p:nvPr/>
      </p:nvGrpSpPr>
      <p:grpSpPr>
        <a:xfrm>
          <a:off x="0" y="0"/>
          <a:ext cx="0" cy="0"/>
          <a:chOff x="0" y="0"/>
          <a:chExt cx="0" cy="0"/>
        </a:xfrm>
      </p:grpSpPr>
      <p:sp>
        <p:nvSpPr>
          <p:cNvPr id="37" name="Google Shape;37;p62"/>
          <p:cNvSpPr/>
          <p:nvPr/>
        </p:nvSpPr>
        <p:spPr>
          <a:xfrm>
            <a:off x="0" y="4917989"/>
            <a:ext cx="12192000" cy="1940010"/>
          </a:xfrm>
          <a:prstGeom prst="rect">
            <a:avLst/>
          </a:prstGeom>
          <a:blipFill rotWithShape="1">
            <a:blip r:embed="rId2">
              <a:alphaModFix amt="85000"/>
            </a:blip>
            <a:tile algn="ctr" flip="xy" tx="0" sx="92000" ty="-704850" sy="89000"/>
          </a:blip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Rockwell"/>
              <a:ea typeface="Rockwell"/>
              <a:cs typeface="Rockwell"/>
              <a:sym typeface="Rockwell"/>
            </a:endParaRPr>
          </a:p>
        </p:txBody>
      </p:sp>
      <p:sp>
        <p:nvSpPr>
          <p:cNvPr id="38" name="Google Shape;38;p62"/>
          <p:cNvSpPr txBox="1"/>
          <p:nvPr>
            <p:ph type="title"/>
          </p:nvPr>
        </p:nvSpPr>
        <p:spPr>
          <a:xfrm>
            <a:off x="2167128" y="1225296"/>
            <a:ext cx="9281160" cy="3520440"/>
          </a:xfrm>
          <a:prstGeom prst="rect">
            <a:avLst/>
          </a:prstGeom>
          <a:noFill/>
          <a:ln>
            <a:noFill/>
          </a:ln>
        </p:spPr>
        <p:txBody>
          <a:bodyPr anchorCtr="0" anchor="ctr" bIns="45700" lIns="91425" spcFirstLastPara="1" rIns="91425" wrap="square" tIns="45700">
            <a:normAutofit/>
          </a:bodyPr>
          <a:lstStyle>
            <a:lvl1pPr lvl="0" algn="l">
              <a:lnSpc>
                <a:spcPct val="80000"/>
              </a:lnSpc>
              <a:spcBef>
                <a:spcPts val="0"/>
              </a:spcBef>
              <a:spcAft>
                <a:spcPts val="0"/>
              </a:spcAft>
              <a:buSzPts val="8000"/>
              <a:buFont typeface="Rockwell"/>
              <a:buNone/>
              <a:defRPr b="0" sz="8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9" name="Google Shape;39;p62"/>
          <p:cNvSpPr txBox="1"/>
          <p:nvPr>
            <p:ph idx="1" type="body"/>
          </p:nvPr>
        </p:nvSpPr>
        <p:spPr>
          <a:xfrm>
            <a:off x="2165774" y="5020056"/>
            <a:ext cx="9052560" cy="106680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200"/>
              </a:spcBef>
              <a:spcAft>
                <a:spcPts val="0"/>
              </a:spcAft>
              <a:buSzPts val="1700"/>
              <a:buNone/>
              <a:defRPr sz="2000">
                <a:solidFill>
                  <a:schemeClr val="dk1"/>
                </a:solidFill>
              </a:defRPr>
            </a:lvl1pPr>
            <a:lvl2pPr indent="-228600" lvl="1" marL="914400" algn="l">
              <a:lnSpc>
                <a:spcPct val="90000"/>
              </a:lnSpc>
              <a:spcBef>
                <a:spcPts val="400"/>
              </a:spcBef>
              <a:spcAft>
                <a:spcPts val="0"/>
              </a:spcAft>
              <a:buSzPts val="1530"/>
              <a:buNone/>
              <a:defRPr sz="1800">
                <a:solidFill>
                  <a:srgbClr val="888888"/>
                </a:solidFill>
              </a:defRPr>
            </a:lvl2pPr>
            <a:lvl3pPr indent="-228600" lvl="2" marL="1371600" algn="l">
              <a:lnSpc>
                <a:spcPct val="90000"/>
              </a:lnSpc>
              <a:spcBef>
                <a:spcPts val="400"/>
              </a:spcBef>
              <a:spcAft>
                <a:spcPts val="0"/>
              </a:spcAft>
              <a:buSzPts val="1360"/>
              <a:buNone/>
              <a:defRPr sz="1600">
                <a:solidFill>
                  <a:srgbClr val="888888"/>
                </a:solidFill>
              </a:defRPr>
            </a:lvl3pPr>
            <a:lvl4pPr indent="-228600" lvl="3" marL="1828800" algn="l">
              <a:lnSpc>
                <a:spcPct val="90000"/>
              </a:lnSpc>
              <a:spcBef>
                <a:spcPts val="400"/>
              </a:spcBef>
              <a:spcAft>
                <a:spcPts val="0"/>
              </a:spcAft>
              <a:buSzPts val="1190"/>
              <a:buNone/>
              <a:defRPr sz="1400">
                <a:solidFill>
                  <a:srgbClr val="888888"/>
                </a:solidFill>
              </a:defRPr>
            </a:lvl4pPr>
            <a:lvl5pPr indent="-228600" lvl="4" marL="2286000" algn="l">
              <a:lnSpc>
                <a:spcPct val="90000"/>
              </a:lnSpc>
              <a:spcBef>
                <a:spcPts val="400"/>
              </a:spcBef>
              <a:spcAft>
                <a:spcPts val="0"/>
              </a:spcAft>
              <a:buSzPts val="1190"/>
              <a:buNone/>
              <a:defRPr sz="1400">
                <a:solidFill>
                  <a:srgbClr val="888888"/>
                </a:solidFill>
              </a:defRPr>
            </a:lvl5pPr>
            <a:lvl6pPr indent="-228600" lvl="5" marL="2743200" algn="l">
              <a:lnSpc>
                <a:spcPct val="90000"/>
              </a:lnSpc>
              <a:spcBef>
                <a:spcPts val="400"/>
              </a:spcBef>
              <a:spcAft>
                <a:spcPts val="0"/>
              </a:spcAft>
              <a:buSzPts val="1190"/>
              <a:buNone/>
              <a:defRPr sz="1400">
                <a:solidFill>
                  <a:srgbClr val="888888"/>
                </a:solidFill>
              </a:defRPr>
            </a:lvl6pPr>
            <a:lvl7pPr indent="-228600" lvl="6" marL="3200400" algn="l">
              <a:lnSpc>
                <a:spcPct val="90000"/>
              </a:lnSpc>
              <a:spcBef>
                <a:spcPts val="400"/>
              </a:spcBef>
              <a:spcAft>
                <a:spcPts val="0"/>
              </a:spcAft>
              <a:buSzPts val="1190"/>
              <a:buNone/>
              <a:defRPr sz="1400">
                <a:solidFill>
                  <a:srgbClr val="888888"/>
                </a:solidFill>
              </a:defRPr>
            </a:lvl7pPr>
            <a:lvl8pPr indent="-228600" lvl="7" marL="3657600" algn="l">
              <a:lnSpc>
                <a:spcPct val="90000"/>
              </a:lnSpc>
              <a:spcBef>
                <a:spcPts val="400"/>
              </a:spcBef>
              <a:spcAft>
                <a:spcPts val="0"/>
              </a:spcAft>
              <a:buSzPts val="1190"/>
              <a:buNone/>
              <a:defRPr sz="1400">
                <a:solidFill>
                  <a:srgbClr val="888888"/>
                </a:solidFill>
              </a:defRPr>
            </a:lvl8pPr>
            <a:lvl9pPr indent="-228600" lvl="8" marL="4114800" algn="l">
              <a:lnSpc>
                <a:spcPct val="90000"/>
              </a:lnSpc>
              <a:spcBef>
                <a:spcPts val="400"/>
              </a:spcBef>
              <a:spcAft>
                <a:spcPts val="200"/>
              </a:spcAft>
              <a:buSzPts val="1190"/>
              <a:buNone/>
              <a:defRPr sz="1400">
                <a:solidFill>
                  <a:srgbClr val="888888"/>
                </a:solidFill>
              </a:defRPr>
            </a:lvl9pPr>
          </a:lstStyle>
          <a:p/>
        </p:txBody>
      </p:sp>
      <p:sp>
        <p:nvSpPr>
          <p:cNvPr id="40" name="Google Shape;40;p62"/>
          <p:cNvSpPr txBox="1"/>
          <p:nvPr>
            <p:ph idx="10" type="dt"/>
          </p:nvPr>
        </p:nvSpPr>
        <p:spPr>
          <a:xfrm>
            <a:off x="8593667" y="6272784"/>
            <a:ext cx="2644309"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1" name="Google Shape;41;p62"/>
          <p:cNvSpPr txBox="1"/>
          <p:nvPr>
            <p:ph idx="11" type="ftr"/>
          </p:nvPr>
        </p:nvSpPr>
        <p:spPr>
          <a:xfrm>
            <a:off x="2182708" y="6272784"/>
            <a:ext cx="6327648"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grpSp>
        <p:nvGrpSpPr>
          <p:cNvPr id="42" name="Google Shape;42;p62"/>
          <p:cNvGrpSpPr/>
          <p:nvPr/>
        </p:nvGrpSpPr>
        <p:grpSpPr>
          <a:xfrm>
            <a:off x="897399" y="2325848"/>
            <a:ext cx="1080904" cy="1080902"/>
            <a:chOff x="9685338" y="4460675"/>
            <a:chExt cx="1080904" cy="1080902"/>
          </a:xfrm>
        </p:grpSpPr>
        <p:sp>
          <p:nvSpPr>
            <p:cNvPr id="43" name="Google Shape;43;p62"/>
            <p:cNvSpPr/>
            <p:nvPr/>
          </p:nvSpPr>
          <p:spPr>
            <a:xfrm>
              <a:off x="9685338" y="4460675"/>
              <a:ext cx="1080904" cy="1080902"/>
            </a:xfrm>
            <a:prstGeom prst="ellipse">
              <a:avLst/>
            </a:prstGeom>
            <a:blipFill rotWithShape="1">
              <a:blip r:embed="rId3">
                <a:alphaModFix/>
              </a:blip>
              <a:tile algn="tl" flip="none" tx="0" sx="85000" ty="0" sy="85000"/>
            </a:blip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dk1"/>
                </a:buClr>
                <a:buSzPts val="2000"/>
                <a:buFont typeface="Rockwell"/>
                <a:buNone/>
              </a:pPr>
              <a:r>
                <a:t/>
              </a:r>
              <a:endParaRPr b="1" i="0" sz="2000" u="none" cap="none" strike="noStrike">
                <a:solidFill>
                  <a:srgbClr val="FFFFFF"/>
                </a:solidFill>
                <a:latin typeface="Rockwell"/>
                <a:ea typeface="Rockwell"/>
                <a:cs typeface="Rockwell"/>
                <a:sym typeface="Rockwell"/>
              </a:endParaRPr>
            </a:p>
          </p:txBody>
        </p:sp>
        <p:sp>
          <p:nvSpPr>
            <p:cNvPr id="44" name="Google Shape;44;p62"/>
            <p:cNvSpPr/>
            <p:nvPr/>
          </p:nvSpPr>
          <p:spPr>
            <a:xfrm>
              <a:off x="9793429" y="4568765"/>
              <a:ext cx="864723" cy="864722"/>
            </a:xfrm>
            <a:prstGeom prst="ellipse">
              <a:avLst/>
            </a:prstGeom>
            <a:noFill/>
            <a:ln cap="flat" cmpd="sng" w="25400">
              <a:solidFill>
                <a:srgbClr val="FFFFF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Rockwell"/>
                <a:buNone/>
              </a:pPr>
              <a:r>
                <a:t/>
              </a:r>
              <a:endParaRPr b="0" i="0" sz="1800" u="none" cap="none" strike="noStrike">
                <a:solidFill>
                  <a:srgbClr val="FFFFFF"/>
                </a:solidFill>
                <a:latin typeface="Calibri"/>
                <a:ea typeface="Calibri"/>
                <a:cs typeface="Calibri"/>
                <a:sym typeface="Calibri"/>
              </a:endParaRPr>
            </a:p>
          </p:txBody>
        </p:sp>
      </p:grpSp>
      <p:sp>
        <p:nvSpPr>
          <p:cNvPr id="45" name="Google Shape;45;p62"/>
          <p:cNvSpPr txBox="1"/>
          <p:nvPr>
            <p:ph idx="12" type="sldNum"/>
          </p:nvPr>
        </p:nvSpPr>
        <p:spPr>
          <a:xfrm>
            <a:off x="843702" y="2506133"/>
            <a:ext cx="1188298" cy="720332"/>
          </a:xfrm>
          <a:prstGeom prst="rect">
            <a:avLst/>
          </a:prstGeom>
          <a:noFill/>
          <a:ln>
            <a:noFill/>
          </a:ln>
        </p:spPr>
        <p:txBody>
          <a:bodyPr anchorCtr="0" anchor="ctr" bIns="45700" lIns="91425" spcFirstLastPara="1" rIns="91425" wrap="square" tIns="45700">
            <a:noAutofit/>
          </a:bodyPr>
          <a:lstStyle>
            <a:lvl1pPr indent="0" lvl="0" marL="0" algn="ctr">
              <a:spcBef>
                <a:spcPts val="0"/>
              </a:spcBef>
              <a:buNone/>
              <a:defRPr b="1" sz="2800">
                <a:solidFill>
                  <a:srgbClr val="FFFFFF"/>
                </a:solidFill>
                <a:latin typeface="Rockwell"/>
                <a:ea typeface="Rockwell"/>
                <a:cs typeface="Rockwell"/>
                <a:sym typeface="Rockwell"/>
              </a:defRPr>
            </a:lvl1pPr>
            <a:lvl2pPr indent="0" lvl="1" marL="0" algn="ctr">
              <a:spcBef>
                <a:spcPts val="0"/>
              </a:spcBef>
              <a:buNone/>
              <a:defRPr b="1" sz="2800">
                <a:solidFill>
                  <a:srgbClr val="FFFFFF"/>
                </a:solidFill>
                <a:latin typeface="Rockwell"/>
                <a:ea typeface="Rockwell"/>
                <a:cs typeface="Rockwell"/>
                <a:sym typeface="Rockwell"/>
              </a:defRPr>
            </a:lvl2pPr>
            <a:lvl3pPr indent="0" lvl="2" marL="0" algn="ctr">
              <a:spcBef>
                <a:spcPts val="0"/>
              </a:spcBef>
              <a:buNone/>
              <a:defRPr b="1" sz="2800">
                <a:solidFill>
                  <a:srgbClr val="FFFFFF"/>
                </a:solidFill>
                <a:latin typeface="Rockwell"/>
                <a:ea typeface="Rockwell"/>
                <a:cs typeface="Rockwell"/>
                <a:sym typeface="Rockwell"/>
              </a:defRPr>
            </a:lvl3pPr>
            <a:lvl4pPr indent="0" lvl="3" marL="0" algn="ctr">
              <a:spcBef>
                <a:spcPts val="0"/>
              </a:spcBef>
              <a:buNone/>
              <a:defRPr b="1" sz="2800">
                <a:solidFill>
                  <a:srgbClr val="FFFFFF"/>
                </a:solidFill>
                <a:latin typeface="Rockwell"/>
                <a:ea typeface="Rockwell"/>
                <a:cs typeface="Rockwell"/>
                <a:sym typeface="Rockwell"/>
              </a:defRPr>
            </a:lvl4pPr>
            <a:lvl5pPr indent="0" lvl="4" marL="0" algn="ctr">
              <a:spcBef>
                <a:spcPts val="0"/>
              </a:spcBef>
              <a:buNone/>
              <a:defRPr b="1" sz="2800">
                <a:solidFill>
                  <a:srgbClr val="FFFFFF"/>
                </a:solidFill>
                <a:latin typeface="Rockwell"/>
                <a:ea typeface="Rockwell"/>
                <a:cs typeface="Rockwell"/>
                <a:sym typeface="Rockwell"/>
              </a:defRPr>
            </a:lvl5pPr>
            <a:lvl6pPr indent="0" lvl="5" marL="0" algn="ctr">
              <a:spcBef>
                <a:spcPts val="0"/>
              </a:spcBef>
              <a:buNone/>
              <a:defRPr b="1" sz="2800">
                <a:solidFill>
                  <a:srgbClr val="FFFFFF"/>
                </a:solidFill>
                <a:latin typeface="Rockwell"/>
                <a:ea typeface="Rockwell"/>
                <a:cs typeface="Rockwell"/>
                <a:sym typeface="Rockwell"/>
              </a:defRPr>
            </a:lvl6pPr>
            <a:lvl7pPr indent="0" lvl="6" marL="0" algn="ctr">
              <a:spcBef>
                <a:spcPts val="0"/>
              </a:spcBef>
              <a:buNone/>
              <a:defRPr b="1" sz="2800">
                <a:solidFill>
                  <a:srgbClr val="FFFFFF"/>
                </a:solidFill>
                <a:latin typeface="Rockwell"/>
                <a:ea typeface="Rockwell"/>
                <a:cs typeface="Rockwell"/>
                <a:sym typeface="Rockwell"/>
              </a:defRPr>
            </a:lvl7pPr>
            <a:lvl8pPr indent="0" lvl="7" marL="0" algn="ctr">
              <a:spcBef>
                <a:spcPts val="0"/>
              </a:spcBef>
              <a:buNone/>
              <a:defRPr b="1" sz="2800">
                <a:solidFill>
                  <a:srgbClr val="FFFFFF"/>
                </a:solidFill>
                <a:latin typeface="Rockwell"/>
                <a:ea typeface="Rockwell"/>
                <a:cs typeface="Rockwell"/>
                <a:sym typeface="Rockwell"/>
              </a:defRPr>
            </a:lvl8pPr>
            <a:lvl9pPr indent="0" lvl="8" marL="0" algn="ctr">
              <a:spcBef>
                <a:spcPts val="0"/>
              </a:spcBef>
              <a:buNone/>
              <a:defRPr b="1" sz="2800">
                <a:solidFill>
                  <a:srgbClr val="FFFFFF"/>
                </a:solidFill>
                <a:latin typeface="Rockwell"/>
                <a:ea typeface="Rockwell"/>
                <a:cs typeface="Rockwell"/>
                <a:sym typeface="Rockwell"/>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Δύο περιεχόμενα" type="twoObj">
  <p:cSld name="TWO_OBJECTS">
    <p:spTree>
      <p:nvGrpSpPr>
        <p:cNvPr id="46" name="Shape 46"/>
        <p:cNvGrpSpPr/>
        <p:nvPr/>
      </p:nvGrpSpPr>
      <p:grpSpPr>
        <a:xfrm>
          <a:off x="0" y="0"/>
          <a:ext cx="0" cy="0"/>
          <a:chOff x="0" y="0"/>
          <a:chExt cx="0" cy="0"/>
        </a:xfrm>
      </p:grpSpPr>
      <p:sp>
        <p:nvSpPr>
          <p:cNvPr id="47" name="Google Shape;47;p63"/>
          <p:cNvSpPr txBox="1"/>
          <p:nvPr>
            <p:ph type="title"/>
          </p:nvPr>
        </p:nvSpPr>
        <p:spPr>
          <a:xfrm>
            <a:off x="1069848" y="484632"/>
            <a:ext cx="10058400" cy="1609344"/>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8" name="Google Shape;48;p63"/>
          <p:cNvSpPr txBox="1"/>
          <p:nvPr>
            <p:ph idx="1" type="body"/>
          </p:nvPr>
        </p:nvSpPr>
        <p:spPr>
          <a:xfrm>
            <a:off x="1069848" y="2194560"/>
            <a:ext cx="4754880" cy="3977640"/>
          </a:xfrm>
          <a:prstGeom prst="rect">
            <a:avLst/>
          </a:prstGeom>
          <a:noFill/>
          <a:ln>
            <a:noFill/>
          </a:ln>
        </p:spPr>
        <p:txBody>
          <a:bodyPr anchorCtr="0" anchor="t" bIns="45700" lIns="91425" spcFirstLastPara="1" rIns="91425" wrap="square" tIns="45700">
            <a:normAutofit/>
          </a:bodyPr>
          <a:lstStyle>
            <a:lvl1pPr indent="-336550" lvl="0" marL="457200" algn="l">
              <a:lnSpc>
                <a:spcPct val="90000"/>
              </a:lnSpc>
              <a:spcBef>
                <a:spcPts val="1200"/>
              </a:spcBef>
              <a:spcAft>
                <a:spcPts val="0"/>
              </a:spcAft>
              <a:buSzPts val="1700"/>
              <a:buChar char="▪"/>
              <a:defRPr sz="2000"/>
            </a:lvl1pPr>
            <a:lvl2pPr indent="-325755" lvl="1" marL="914400" algn="l">
              <a:lnSpc>
                <a:spcPct val="90000"/>
              </a:lnSpc>
              <a:spcBef>
                <a:spcPts val="400"/>
              </a:spcBef>
              <a:spcAft>
                <a:spcPts val="0"/>
              </a:spcAft>
              <a:buSzPts val="1530"/>
              <a:buChar char="▪"/>
              <a:defRPr sz="1800"/>
            </a:lvl2pPr>
            <a:lvl3pPr indent="-314960" lvl="2" marL="1371600" algn="l">
              <a:lnSpc>
                <a:spcPct val="90000"/>
              </a:lnSpc>
              <a:spcBef>
                <a:spcPts val="400"/>
              </a:spcBef>
              <a:spcAft>
                <a:spcPts val="0"/>
              </a:spcAft>
              <a:buSzPts val="1360"/>
              <a:buChar char="▪"/>
              <a:defRPr sz="1600"/>
            </a:lvl3pPr>
            <a:lvl4pPr indent="-314960" lvl="3" marL="1828800" algn="l">
              <a:lnSpc>
                <a:spcPct val="90000"/>
              </a:lnSpc>
              <a:spcBef>
                <a:spcPts val="400"/>
              </a:spcBef>
              <a:spcAft>
                <a:spcPts val="0"/>
              </a:spcAft>
              <a:buSzPts val="1360"/>
              <a:buChar char="▪"/>
              <a:defRPr sz="1600"/>
            </a:lvl4pPr>
            <a:lvl5pPr indent="-314960" lvl="4" marL="2286000" algn="l">
              <a:lnSpc>
                <a:spcPct val="90000"/>
              </a:lnSpc>
              <a:spcBef>
                <a:spcPts val="400"/>
              </a:spcBef>
              <a:spcAft>
                <a:spcPts val="0"/>
              </a:spcAft>
              <a:buSzPts val="1360"/>
              <a:buChar char="▪"/>
              <a:defRPr sz="1600"/>
            </a:lvl5pPr>
            <a:lvl6pPr indent="-325754" lvl="5" marL="2743200" algn="l">
              <a:lnSpc>
                <a:spcPct val="90000"/>
              </a:lnSpc>
              <a:spcBef>
                <a:spcPts val="400"/>
              </a:spcBef>
              <a:spcAft>
                <a:spcPts val="0"/>
              </a:spcAft>
              <a:buSzPts val="1530"/>
              <a:buChar char="▪"/>
              <a:defRPr sz="1800"/>
            </a:lvl6pPr>
            <a:lvl7pPr indent="-325754" lvl="6" marL="3200400" algn="l">
              <a:lnSpc>
                <a:spcPct val="90000"/>
              </a:lnSpc>
              <a:spcBef>
                <a:spcPts val="400"/>
              </a:spcBef>
              <a:spcAft>
                <a:spcPts val="0"/>
              </a:spcAft>
              <a:buSzPts val="1530"/>
              <a:buChar char="▪"/>
              <a:defRPr sz="1800"/>
            </a:lvl7pPr>
            <a:lvl8pPr indent="-325754" lvl="7" marL="3657600" algn="l">
              <a:lnSpc>
                <a:spcPct val="90000"/>
              </a:lnSpc>
              <a:spcBef>
                <a:spcPts val="400"/>
              </a:spcBef>
              <a:spcAft>
                <a:spcPts val="0"/>
              </a:spcAft>
              <a:buSzPts val="1530"/>
              <a:buChar char="▪"/>
              <a:defRPr sz="1800"/>
            </a:lvl8pPr>
            <a:lvl9pPr indent="-325754" lvl="8" marL="4114800" algn="l">
              <a:lnSpc>
                <a:spcPct val="90000"/>
              </a:lnSpc>
              <a:spcBef>
                <a:spcPts val="400"/>
              </a:spcBef>
              <a:spcAft>
                <a:spcPts val="200"/>
              </a:spcAft>
              <a:buSzPts val="1530"/>
              <a:buChar char="▪"/>
              <a:defRPr sz="1800"/>
            </a:lvl9pPr>
          </a:lstStyle>
          <a:p/>
        </p:txBody>
      </p:sp>
      <p:sp>
        <p:nvSpPr>
          <p:cNvPr id="49" name="Google Shape;49;p63"/>
          <p:cNvSpPr txBox="1"/>
          <p:nvPr>
            <p:ph idx="2" type="body"/>
          </p:nvPr>
        </p:nvSpPr>
        <p:spPr>
          <a:xfrm>
            <a:off x="6364224" y="2194560"/>
            <a:ext cx="4754880" cy="3977640"/>
          </a:xfrm>
          <a:prstGeom prst="rect">
            <a:avLst/>
          </a:prstGeom>
          <a:noFill/>
          <a:ln>
            <a:noFill/>
          </a:ln>
        </p:spPr>
        <p:txBody>
          <a:bodyPr anchorCtr="0" anchor="t" bIns="45700" lIns="91425" spcFirstLastPara="1" rIns="91425" wrap="square" tIns="45700">
            <a:normAutofit/>
          </a:bodyPr>
          <a:lstStyle>
            <a:lvl1pPr indent="-336550" lvl="0" marL="457200" algn="l">
              <a:lnSpc>
                <a:spcPct val="90000"/>
              </a:lnSpc>
              <a:spcBef>
                <a:spcPts val="1200"/>
              </a:spcBef>
              <a:spcAft>
                <a:spcPts val="0"/>
              </a:spcAft>
              <a:buSzPts val="1700"/>
              <a:buChar char="▪"/>
              <a:defRPr sz="2000"/>
            </a:lvl1pPr>
            <a:lvl2pPr indent="-325755" lvl="1" marL="914400" algn="l">
              <a:lnSpc>
                <a:spcPct val="90000"/>
              </a:lnSpc>
              <a:spcBef>
                <a:spcPts val="400"/>
              </a:spcBef>
              <a:spcAft>
                <a:spcPts val="0"/>
              </a:spcAft>
              <a:buSzPts val="1530"/>
              <a:buChar char="▪"/>
              <a:defRPr sz="1800"/>
            </a:lvl2pPr>
            <a:lvl3pPr indent="-314960" lvl="2" marL="1371600" algn="l">
              <a:lnSpc>
                <a:spcPct val="90000"/>
              </a:lnSpc>
              <a:spcBef>
                <a:spcPts val="400"/>
              </a:spcBef>
              <a:spcAft>
                <a:spcPts val="0"/>
              </a:spcAft>
              <a:buSzPts val="1360"/>
              <a:buChar char="▪"/>
              <a:defRPr sz="1600"/>
            </a:lvl3pPr>
            <a:lvl4pPr indent="-314960" lvl="3" marL="1828800" algn="l">
              <a:lnSpc>
                <a:spcPct val="90000"/>
              </a:lnSpc>
              <a:spcBef>
                <a:spcPts val="400"/>
              </a:spcBef>
              <a:spcAft>
                <a:spcPts val="0"/>
              </a:spcAft>
              <a:buSzPts val="1360"/>
              <a:buChar char="▪"/>
              <a:defRPr sz="1600"/>
            </a:lvl4pPr>
            <a:lvl5pPr indent="-314960" lvl="4" marL="2286000" algn="l">
              <a:lnSpc>
                <a:spcPct val="90000"/>
              </a:lnSpc>
              <a:spcBef>
                <a:spcPts val="400"/>
              </a:spcBef>
              <a:spcAft>
                <a:spcPts val="0"/>
              </a:spcAft>
              <a:buSzPts val="1360"/>
              <a:buChar char="▪"/>
              <a:defRPr sz="1600"/>
            </a:lvl5pPr>
            <a:lvl6pPr indent="-325754" lvl="5" marL="2743200" algn="l">
              <a:lnSpc>
                <a:spcPct val="90000"/>
              </a:lnSpc>
              <a:spcBef>
                <a:spcPts val="400"/>
              </a:spcBef>
              <a:spcAft>
                <a:spcPts val="0"/>
              </a:spcAft>
              <a:buSzPts val="1530"/>
              <a:buChar char="▪"/>
              <a:defRPr sz="1800"/>
            </a:lvl6pPr>
            <a:lvl7pPr indent="-325754" lvl="6" marL="3200400" algn="l">
              <a:lnSpc>
                <a:spcPct val="90000"/>
              </a:lnSpc>
              <a:spcBef>
                <a:spcPts val="400"/>
              </a:spcBef>
              <a:spcAft>
                <a:spcPts val="0"/>
              </a:spcAft>
              <a:buSzPts val="1530"/>
              <a:buChar char="▪"/>
              <a:defRPr sz="1800"/>
            </a:lvl7pPr>
            <a:lvl8pPr indent="-325754" lvl="7" marL="3657600" algn="l">
              <a:lnSpc>
                <a:spcPct val="90000"/>
              </a:lnSpc>
              <a:spcBef>
                <a:spcPts val="400"/>
              </a:spcBef>
              <a:spcAft>
                <a:spcPts val="0"/>
              </a:spcAft>
              <a:buSzPts val="1530"/>
              <a:buChar char="▪"/>
              <a:defRPr sz="1800"/>
            </a:lvl8pPr>
            <a:lvl9pPr indent="-325754" lvl="8" marL="4114800" algn="l">
              <a:lnSpc>
                <a:spcPct val="90000"/>
              </a:lnSpc>
              <a:spcBef>
                <a:spcPts val="400"/>
              </a:spcBef>
              <a:spcAft>
                <a:spcPts val="200"/>
              </a:spcAft>
              <a:buSzPts val="1530"/>
              <a:buChar char="▪"/>
              <a:defRPr sz="1800"/>
            </a:lvl9pPr>
          </a:lstStyle>
          <a:p/>
        </p:txBody>
      </p:sp>
      <p:sp>
        <p:nvSpPr>
          <p:cNvPr id="50" name="Google Shape;50;p63"/>
          <p:cNvSpPr txBox="1"/>
          <p:nvPr>
            <p:ph idx="10" type="dt"/>
          </p:nvPr>
        </p:nvSpPr>
        <p:spPr>
          <a:xfrm>
            <a:off x="7964424" y="6272784"/>
            <a:ext cx="3273552"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1" name="Google Shape;51;p63"/>
          <p:cNvSpPr txBox="1"/>
          <p:nvPr>
            <p:ph idx="11" type="ftr"/>
          </p:nvPr>
        </p:nvSpPr>
        <p:spPr>
          <a:xfrm>
            <a:off x="1088136" y="6272784"/>
            <a:ext cx="6327648"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 name="Google Shape;52;p63"/>
          <p:cNvSpPr txBox="1"/>
          <p:nvPr>
            <p:ph idx="12" type="sldNum"/>
          </p:nvPr>
        </p:nvSpPr>
        <p:spPr>
          <a:xfrm>
            <a:off x="11311128" y="6272784"/>
            <a:ext cx="640080" cy="365125"/>
          </a:xfrm>
          <a:prstGeom prst="rect">
            <a:avLst/>
          </a:prstGeom>
          <a:noFill/>
          <a:ln>
            <a:noFill/>
          </a:ln>
        </p:spPr>
        <p:txBody>
          <a:bodyPr anchorCtr="0" anchor="ctr" bIns="45700" lIns="91425" spcFirstLastPara="1" rIns="91425" wrap="square" tIns="45700">
            <a:no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Σύγκριση">
  <p:cSld name="Σύγκριση">
    <p:spTree>
      <p:nvGrpSpPr>
        <p:cNvPr id="53" name="Shape 53"/>
        <p:cNvGrpSpPr/>
        <p:nvPr/>
      </p:nvGrpSpPr>
      <p:grpSpPr>
        <a:xfrm>
          <a:off x="0" y="0"/>
          <a:ext cx="0" cy="0"/>
          <a:chOff x="0" y="0"/>
          <a:chExt cx="0" cy="0"/>
        </a:xfrm>
      </p:grpSpPr>
      <p:sp>
        <p:nvSpPr>
          <p:cNvPr id="54" name="Google Shape;54;p64"/>
          <p:cNvSpPr txBox="1"/>
          <p:nvPr>
            <p:ph idx="1" type="body"/>
          </p:nvPr>
        </p:nvSpPr>
        <p:spPr>
          <a:xfrm>
            <a:off x="1066800" y="2048256"/>
            <a:ext cx="4754880" cy="640080"/>
          </a:xfrm>
          <a:prstGeom prst="rect">
            <a:avLst/>
          </a:prstGeom>
          <a:noFill/>
          <a:ln>
            <a:noFill/>
          </a:ln>
        </p:spPr>
        <p:txBody>
          <a:bodyPr anchorCtr="0" anchor="ctr" bIns="45700" lIns="91425" spcFirstLastPara="1" rIns="91425" wrap="square" tIns="45700">
            <a:normAutofit/>
          </a:bodyPr>
          <a:lstStyle>
            <a:lvl1pPr indent="-228600" lvl="0" marL="457200" algn="l">
              <a:lnSpc>
                <a:spcPct val="90000"/>
              </a:lnSpc>
              <a:spcBef>
                <a:spcPts val="1200"/>
              </a:spcBef>
              <a:spcAft>
                <a:spcPts val="0"/>
              </a:spcAft>
              <a:buSzPts val="1700"/>
              <a:buNone/>
              <a:defRPr b="1" sz="2000">
                <a:solidFill>
                  <a:srgbClr val="9E3611"/>
                </a:solidFill>
              </a:defRPr>
            </a:lvl1pPr>
            <a:lvl2pPr indent="-228600" lvl="1" marL="914400" algn="l">
              <a:lnSpc>
                <a:spcPct val="90000"/>
              </a:lnSpc>
              <a:spcBef>
                <a:spcPts val="400"/>
              </a:spcBef>
              <a:spcAft>
                <a:spcPts val="0"/>
              </a:spcAft>
              <a:buSzPts val="1700"/>
              <a:buNone/>
              <a:defRPr b="1" sz="2000"/>
            </a:lvl2pPr>
            <a:lvl3pPr indent="-228600" lvl="2" marL="1371600" algn="l">
              <a:lnSpc>
                <a:spcPct val="90000"/>
              </a:lnSpc>
              <a:spcBef>
                <a:spcPts val="400"/>
              </a:spcBef>
              <a:spcAft>
                <a:spcPts val="0"/>
              </a:spcAft>
              <a:buSzPts val="1530"/>
              <a:buNone/>
              <a:defRPr b="1" sz="1800"/>
            </a:lvl3pPr>
            <a:lvl4pPr indent="-228600" lvl="3" marL="1828800" algn="l">
              <a:lnSpc>
                <a:spcPct val="90000"/>
              </a:lnSpc>
              <a:spcBef>
                <a:spcPts val="400"/>
              </a:spcBef>
              <a:spcAft>
                <a:spcPts val="0"/>
              </a:spcAft>
              <a:buSzPts val="1360"/>
              <a:buNone/>
              <a:defRPr b="1" sz="1600"/>
            </a:lvl4pPr>
            <a:lvl5pPr indent="-228600" lvl="4" marL="2286000" algn="l">
              <a:lnSpc>
                <a:spcPct val="90000"/>
              </a:lnSpc>
              <a:spcBef>
                <a:spcPts val="400"/>
              </a:spcBef>
              <a:spcAft>
                <a:spcPts val="0"/>
              </a:spcAft>
              <a:buSzPts val="1360"/>
              <a:buNone/>
              <a:defRPr b="1" sz="1600"/>
            </a:lvl5pPr>
            <a:lvl6pPr indent="-228600" lvl="5" marL="2743200" algn="l">
              <a:lnSpc>
                <a:spcPct val="90000"/>
              </a:lnSpc>
              <a:spcBef>
                <a:spcPts val="400"/>
              </a:spcBef>
              <a:spcAft>
                <a:spcPts val="0"/>
              </a:spcAft>
              <a:buSzPts val="1360"/>
              <a:buNone/>
              <a:defRPr b="1" sz="1600"/>
            </a:lvl6pPr>
            <a:lvl7pPr indent="-228600" lvl="6" marL="3200400" algn="l">
              <a:lnSpc>
                <a:spcPct val="90000"/>
              </a:lnSpc>
              <a:spcBef>
                <a:spcPts val="400"/>
              </a:spcBef>
              <a:spcAft>
                <a:spcPts val="0"/>
              </a:spcAft>
              <a:buSzPts val="1360"/>
              <a:buNone/>
              <a:defRPr b="1" sz="1600"/>
            </a:lvl7pPr>
            <a:lvl8pPr indent="-228600" lvl="7" marL="3657600" algn="l">
              <a:lnSpc>
                <a:spcPct val="90000"/>
              </a:lnSpc>
              <a:spcBef>
                <a:spcPts val="400"/>
              </a:spcBef>
              <a:spcAft>
                <a:spcPts val="0"/>
              </a:spcAft>
              <a:buSzPts val="1360"/>
              <a:buNone/>
              <a:defRPr b="1" sz="1600"/>
            </a:lvl8pPr>
            <a:lvl9pPr indent="-228600" lvl="8" marL="4114800" algn="l">
              <a:lnSpc>
                <a:spcPct val="90000"/>
              </a:lnSpc>
              <a:spcBef>
                <a:spcPts val="400"/>
              </a:spcBef>
              <a:spcAft>
                <a:spcPts val="200"/>
              </a:spcAft>
              <a:buSzPts val="1360"/>
              <a:buNone/>
              <a:defRPr b="1" sz="1600"/>
            </a:lvl9pPr>
          </a:lstStyle>
          <a:p/>
        </p:txBody>
      </p:sp>
      <p:sp>
        <p:nvSpPr>
          <p:cNvPr id="55" name="Google Shape;55;p64"/>
          <p:cNvSpPr txBox="1"/>
          <p:nvPr>
            <p:ph idx="2" type="body"/>
          </p:nvPr>
        </p:nvSpPr>
        <p:spPr>
          <a:xfrm>
            <a:off x="1069848" y="2743200"/>
            <a:ext cx="4754880" cy="3291840"/>
          </a:xfrm>
          <a:prstGeom prst="rect">
            <a:avLst/>
          </a:prstGeom>
          <a:noFill/>
          <a:ln>
            <a:noFill/>
          </a:ln>
        </p:spPr>
        <p:txBody>
          <a:bodyPr anchorCtr="0" anchor="t" bIns="45700" lIns="91425" spcFirstLastPara="1" rIns="91425" wrap="square" tIns="45700">
            <a:normAutofit/>
          </a:bodyPr>
          <a:lstStyle>
            <a:lvl1pPr indent="-336550" lvl="0" marL="457200" algn="l">
              <a:lnSpc>
                <a:spcPct val="90000"/>
              </a:lnSpc>
              <a:spcBef>
                <a:spcPts val="1200"/>
              </a:spcBef>
              <a:spcAft>
                <a:spcPts val="0"/>
              </a:spcAft>
              <a:buSzPts val="1700"/>
              <a:buChar char="▪"/>
              <a:defRPr sz="2000"/>
            </a:lvl1pPr>
            <a:lvl2pPr indent="-325755" lvl="1" marL="914400" algn="l">
              <a:lnSpc>
                <a:spcPct val="90000"/>
              </a:lnSpc>
              <a:spcBef>
                <a:spcPts val="400"/>
              </a:spcBef>
              <a:spcAft>
                <a:spcPts val="0"/>
              </a:spcAft>
              <a:buSzPts val="1530"/>
              <a:buChar char="▪"/>
              <a:defRPr sz="1800"/>
            </a:lvl2pPr>
            <a:lvl3pPr indent="-314960" lvl="2" marL="1371600" algn="l">
              <a:lnSpc>
                <a:spcPct val="90000"/>
              </a:lnSpc>
              <a:spcBef>
                <a:spcPts val="400"/>
              </a:spcBef>
              <a:spcAft>
                <a:spcPts val="0"/>
              </a:spcAft>
              <a:buSzPts val="1360"/>
              <a:buChar char="▪"/>
              <a:defRPr sz="1600"/>
            </a:lvl3pPr>
            <a:lvl4pPr indent="-314960" lvl="3" marL="1828800" algn="l">
              <a:lnSpc>
                <a:spcPct val="90000"/>
              </a:lnSpc>
              <a:spcBef>
                <a:spcPts val="400"/>
              </a:spcBef>
              <a:spcAft>
                <a:spcPts val="0"/>
              </a:spcAft>
              <a:buSzPts val="1360"/>
              <a:buChar char="▪"/>
              <a:defRPr sz="1600"/>
            </a:lvl4pPr>
            <a:lvl5pPr indent="-314960" lvl="4" marL="2286000" algn="l">
              <a:lnSpc>
                <a:spcPct val="90000"/>
              </a:lnSpc>
              <a:spcBef>
                <a:spcPts val="400"/>
              </a:spcBef>
              <a:spcAft>
                <a:spcPts val="0"/>
              </a:spcAft>
              <a:buSzPts val="1360"/>
              <a:buChar char="▪"/>
              <a:defRPr sz="1600"/>
            </a:lvl5pPr>
            <a:lvl6pPr indent="-314960" lvl="5" marL="2743200" algn="l">
              <a:lnSpc>
                <a:spcPct val="90000"/>
              </a:lnSpc>
              <a:spcBef>
                <a:spcPts val="400"/>
              </a:spcBef>
              <a:spcAft>
                <a:spcPts val="0"/>
              </a:spcAft>
              <a:buSzPts val="1360"/>
              <a:buChar char="▪"/>
              <a:defRPr sz="1600"/>
            </a:lvl6pPr>
            <a:lvl7pPr indent="-314960" lvl="6" marL="3200400" algn="l">
              <a:lnSpc>
                <a:spcPct val="90000"/>
              </a:lnSpc>
              <a:spcBef>
                <a:spcPts val="400"/>
              </a:spcBef>
              <a:spcAft>
                <a:spcPts val="0"/>
              </a:spcAft>
              <a:buSzPts val="1360"/>
              <a:buChar char="▪"/>
              <a:defRPr sz="1600"/>
            </a:lvl7pPr>
            <a:lvl8pPr indent="-314959" lvl="7" marL="3657600" algn="l">
              <a:lnSpc>
                <a:spcPct val="90000"/>
              </a:lnSpc>
              <a:spcBef>
                <a:spcPts val="400"/>
              </a:spcBef>
              <a:spcAft>
                <a:spcPts val="0"/>
              </a:spcAft>
              <a:buSzPts val="1360"/>
              <a:buChar char="▪"/>
              <a:defRPr sz="1600"/>
            </a:lvl8pPr>
            <a:lvl9pPr indent="-314959" lvl="8" marL="4114800" algn="l">
              <a:lnSpc>
                <a:spcPct val="90000"/>
              </a:lnSpc>
              <a:spcBef>
                <a:spcPts val="400"/>
              </a:spcBef>
              <a:spcAft>
                <a:spcPts val="200"/>
              </a:spcAft>
              <a:buSzPts val="1360"/>
              <a:buChar char="▪"/>
              <a:defRPr sz="1600"/>
            </a:lvl9pPr>
          </a:lstStyle>
          <a:p/>
        </p:txBody>
      </p:sp>
      <p:sp>
        <p:nvSpPr>
          <p:cNvPr id="56" name="Google Shape;56;p64"/>
          <p:cNvSpPr txBox="1"/>
          <p:nvPr>
            <p:ph idx="3" type="body"/>
          </p:nvPr>
        </p:nvSpPr>
        <p:spPr>
          <a:xfrm>
            <a:off x="6364224" y="2048256"/>
            <a:ext cx="4754880" cy="640080"/>
          </a:xfrm>
          <a:prstGeom prst="rect">
            <a:avLst/>
          </a:prstGeom>
          <a:noFill/>
          <a:ln>
            <a:noFill/>
          </a:ln>
        </p:spPr>
        <p:txBody>
          <a:bodyPr anchorCtr="0" anchor="ctr" bIns="45700" lIns="91425" spcFirstLastPara="1" rIns="91425" wrap="square" tIns="45700">
            <a:normAutofit/>
          </a:bodyPr>
          <a:lstStyle>
            <a:lvl1pPr indent="-228600" lvl="0" marL="457200" algn="l">
              <a:lnSpc>
                <a:spcPct val="90000"/>
              </a:lnSpc>
              <a:spcBef>
                <a:spcPts val="1200"/>
              </a:spcBef>
              <a:spcAft>
                <a:spcPts val="0"/>
              </a:spcAft>
              <a:buSzPts val="1700"/>
              <a:buNone/>
              <a:defRPr b="1" sz="2000">
                <a:solidFill>
                  <a:srgbClr val="9E3611"/>
                </a:solidFill>
              </a:defRPr>
            </a:lvl1pPr>
            <a:lvl2pPr indent="-228600" lvl="1" marL="914400" algn="l">
              <a:lnSpc>
                <a:spcPct val="90000"/>
              </a:lnSpc>
              <a:spcBef>
                <a:spcPts val="400"/>
              </a:spcBef>
              <a:spcAft>
                <a:spcPts val="0"/>
              </a:spcAft>
              <a:buSzPts val="1700"/>
              <a:buNone/>
              <a:defRPr b="1" sz="2000"/>
            </a:lvl2pPr>
            <a:lvl3pPr indent="-228600" lvl="2" marL="1371600" algn="l">
              <a:lnSpc>
                <a:spcPct val="90000"/>
              </a:lnSpc>
              <a:spcBef>
                <a:spcPts val="400"/>
              </a:spcBef>
              <a:spcAft>
                <a:spcPts val="0"/>
              </a:spcAft>
              <a:buSzPts val="1530"/>
              <a:buNone/>
              <a:defRPr b="1" sz="1800"/>
            </a:lvl3pPr>
            <a:lvl4pPr indent="-228600" lvl="3" marL="1828800" algn="l">
              <a:lnSpc>
                <a:spcPct val="90000"/>
              </a:lnSpc>
              <a:spcBef>
                <a:spcPts val="400"/>
              </a:spcBef>
              <a:spcAft>
                <a:spcPts val="0"/>
              </a:spcAft>
              <a:buSzPts val="1360"/>
              <a:buNone/>
              <a:defRPr b="1" sz="1600"/>
            </a:lvl4pPr>
            <a:lvl5pPr indent="-228600" lvl="4" marL="2286000" algn="l">
              <a:lnSpc>
                <a:spcPct val="90000"/>
              </a:lnSpc>
              <a:spcBef>
                <a:spcPts val="400"/>
              </a:spcBef>
              <a:spcAft>
                <a:spcPts val="0"/>
              </a:spcAft>
              <a:buSzPts val="1360"/>
              <a:buNone/>
              <a:defRPr b="1" sz="1600"/>
            </a:lvl5pPr>
            <a:lvl6pPr indent="-228600" lvl="5" marL="2743200" algn="l">
              <a:lnSpc>
                <a:spcPct val="90000"/>
              </a:lnSpc>
              <a:spcBef>
                <a:spcPts val="400"/>
              </a:spcBef>
              <a:spcAft>
                <a:spcPts val="0"/>
              </a:spcAft>
              <a:buSzPts val="1360"/>
              <a:buNone/>
              <a:defRPr b="1" sz="1600"/>
            </a:lvl6pPr>
            <a:lvl7pPr indent="-228600" lvl="6" marL="3200400" algn="l">
              <a:lnSpc>
                <a:spcPct val="90000"/>
              </a:lnSpc>
              <a:spcBef>
                <a:spcPts val="400"/>
              </a:spcBef>
              <a:spcAft>
                <a:spcPts val="0"/>
              </a:spcAft>
              <a:buSzPts val="1360"/>
              <a:buNone/>
              <a:defRPr b="1" sz="1600"/>
            </a:lvl7pPr>
            <a:lvl8pPr indent="-228600" lvl="7" marL="3657600" algn="l">
              <a:lnSpc>
                <a:spcPct val="90000"/>
              </a:lnSpc>
              <a:spcBef>
                <a:spcPts val="400"/>
              </a:spcBef>
              <a:spcAft>
                <a:spcPts val="0"/>
              </a:spcAft>
              <a:buSzPts val="1360"/>
              <a:buNone/>
              <a:defRPr b="1" sz="1600"/>
            </a:lvl8pPr>
            <a:lvl9pPr indent="-228600" lvl="8" marL="4114800" algn="l">
              <a:lnSpc>
                <a:spcPct val="90000"/>
              </a:lnSpc>
              <a:spcBef>
                <a:spcPts val="400"/>
              </a:spcBef>
              <a:spcAft>
                <a:spcPts val="200"/>
              </a:spcAft>
              <a:buSzPts val="1360"/>
              <a:buNone/>
              <a:defRPr b="1" sz="1600"/>
            </a:lvl9pPr>
          </a:lstStyle>
          <a:p/>
        </p:txBody>
      </p:sp>
      <p:sp>
        <p:nvSpPr>
          <p:cNvPr id="57" name="Google Shape;57;p64"/>
          <p:cNvSpPr txBox="1"/>
          <p:nvPr>
            <p:ph idx="4" type="body"/>
          </p:nvPr>
        </p:nvSpPr>
        <p:spPr>
          <a:xfrm>
            <a:off x="6364224" y="2743200"/>
            <a:ext cx="4754880" cy="3291840"/>
          </a:xfrm>
          <a:prstGeom prst="rect">
            <a:avLst/>
          </a:prstGeom>
          <a:noFill/>
          <a:ln>
            <a:noFill/>
          </a:ln>
        </p:spPr>
        <p:txBody>
          <a:bodyPr anchorCtr="0" anchor="t" bIns="45700" lIns="91425" spcFirstLastPara="1" rIns="91425" wrap="square" tIns="45700">
            <a:normAutofit/>
          </a:bodyPr>
          <a:lstStyle>
            <a:lvl1pPr indent="-336550" lvl="0" marL="457200" algn="l">
              <a:lnSpc>
                <a:spcPct val="90000"/>
              </a:lnSpc>
              <a:spcBef>
                <a:spcPts val="1200"/>
              </a:spcBef>
              <a:spcAft>
                <a:spcPts val="0"/>
              </a:spcAft>
              <a:buSzPts val="1700"/>
              <a:buChar char="▪"/>
              <a:defRPr sz="2000"/>
            </a:lvl1pPr>
            <a:lvl2pPr indent="-325755" lvl="1" marL="914400" algn="l">
              <a:lnSpc>
                <a:spcPct val="90000"/>
              </a:lnSpc>
              <a:spcBef>
                <a:spcPts val="400"/>
              </a:spcBef>
              <a:spcAft>
                <a:spcPts val="0"/>
              </a:spcAft>
              <a:buSzPts val="1530"/>
              <a:buChar char="▪"/>
              <a:defRPr sz="1800"/>
            </a:lvl2pPr>
            <a:lvl3pPr indent="-314960" lvl="2" marL="1371600" algn="l">
              <a:lnSpc>
                <a:spcPct val="90000"/>
              </a:lnSpc>
              <a:spcBef>
                <a:spcPts val="400"/>
              </a:spcBef>
              <a:spcAft>
                <a:spcPts val="0"/>
              </a:spcAft>
              <a:buSzPts val="1360"/>
              <a:buChar char="▪"/>
              <a:defRPr sz="1600"/>
            </a:lvl3pPr>
            <a:lvl4pPr indent="-314960" lvl="3" marL="1828800" algn="l">
              <a:lnSpc>
                <a:spcPct val="90000"/>
              </a:lnSpc>
              <a:spcBef>
                <a:spcPts val="400"/>
              </a:spcBef>
              <a:spcAft>
                <a:spcPts val="0"/>
              </a:spcAft>
              <a:buSzPts val="1360"/>
              <a:buChar char="▪"/>
              <a:defRPr sz="1600"/>
            </a:lvl4pPr>
            <a:lvl5pPr indent="-314960" lvl="4" marL="2286000" algn="l">
              <a:lnSpc>
                <a:spcPct val="90000"/>
              </a:lnSpc>
              <a:spcBef>
                <a:spcPts val="400"/>
              </a:spcBef>
              <a:spcAft>
                <a:spcPts val="0"/>
              </a:spcAft>
              <a:buSzPts val="1360"/>
              <a:buChar char="▪"/>
              <a:defRPr sz="1600"/>
            </a:lvl5pPr>
            <a:lvl6pPr indent="-314960" lvl="5" marL="2743200" algn="l">
              <a:lnSpc>
                <a:spcPct val="90000"/>
              </a:lnSpc>
              <a:spcBef>
                <a:spcPts val="400"/>
              </a:spcBef>
              <a:spcAft>
                <a:spcPts val="0"/>
              </a:spcAft>
              <a:buSzPts val="1360"/>
              <a:buChar char="▪"/>
              <a:defRPr sz="1600"/>
            </a:lvl6pPr>
            <a:lvl7pPr indent="-314960" lvl="6" marL="3200400" algn="l">
              <a:lnSpc>
                <a:spcPct val="90000"/>
              </a:lnSpc>
              <a:spcBef>
                <a:spcPts val="400"/>
              </a:spcBef>
              <a:spcAft>
                <a:spcPts val="0"/>
              </a:spcAft>
              <a:buSzPts val="1360"/>
              <a:buChar char="▪"/>
              <a:defRPr sz="1600"/>
            </a:lvl7pPr>
            <a:lvl8pPr indent="-314959" lvl="7" marL="3657600" algn="l">
              <a:lnSpc>
                <a:spcPct val="90000"/>
              </a:lnSpc>
              <a:spcBef>
                <a:spcPts val="400"/>
              </a:spcBef>
              <a:spcAft>
                <a:spcPts val="0"/>
              </a:spcAft>
              <a:buSzPts val="1360"/>
              <a:buChar char="▪"/>
              <a:defRPr sz="1600"/>
            </a:lvl8pPr>
            <a:lvl9pPr indent="-314959" lvl="8" marL="4114800" algn="l">
              <a:lnSpc>
                <a:spcPct val="90000"/>
              </a:lnSpc>
              <a:spcBef>
                <a:spcPts val="400"/>
              </a:spcBef>
              <a:spcAft>
                <a:spcPts val="200"/>
              </a:spcAft>
              <a:buSzPts val="1360"/>
              <a:buChar char="▪"/>
              <a:defRPr sz="1600"/>
            </a:lvl9pPr>
          </a:lstStyle>
          <a:p/>
        </p:txBody>
      </p:sp>
      <p:sp>
        <p:nvSpPr>
          <p:cNvPr id="58" name="Google Shape;58;p64"/>
          <p:cNvSpPr txBox="1"/>
          <p:nvPr>
            <p:ph idx="10" type="dt"/>
          </p:nvPr>
        </p:nvSpPr>
        <p:spPr>
          <a:xfrm>
            <a:off x="7964424" y="6272784"/>
            <a:ext cx="3273552"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9" name="Google Shape;59;p64"/>
          <p:cNvSpPr txBox="1"/>
          <p:nvPr>
            <p:ph idx="11" type="ftr"/>
          </p:nvPr>
        </p:nvSpPr>
        <p:spPr>
          <a:xfrm>
            <a:off x="1088136" y="6272784"/>
            <a:ext cx="6327648"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0" name="Google Shape;60;p64"/>
          <p:cNvSpPr txBox="1"/>
          <p:nvPr>
            <p:ph idx="12" type="sldNum"/>
          </p:nvPr>
        </p:nvSpPr>
        <p:spPr>
          <a:xfrm>
            <a:off x="11311128" y="6272784"/>
            <a:ext cx="640080" cy="365125"/>
          </a:xfrm>
          <a:prstGeom prst="rect">
            <a:avLst/>
          </a:prstGeom>
          <a:noFill/>
          <a:ln>
            <a:noFill/>
          </a:ln>
        </p:spPr>
        <p:txBody>
          <a:bodyPr anchorCtr="0" anchor="ctr" bIns="45700" lIns="91425" spcFirstLastPara="1" rIns="91425" wrap="square" tIns="45700">
            <a:no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en-US"/>
              <a:t>‹#›</a:t>
            </a:fld>
            <a:endParaRPr/>
          </a:p>
        </p:txBody>
      </p:sp>
      <p:sp>
        <p:nvSpPr>
          <p:cNvPr id="61" name="Google Shape;61;p64"/>
          <p:cNvSpPr txBox="1"/>
          <p:nvPr>
            <p:ph type="title"/>
          </p:nvPr>
        </p:nvSpPr>
        <p:spPr>
          <a:xfrm>
            <a:off x="1069848" y="484632"/>
            <a:ext cx="10058400" cy="1609344"/>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Μόνο τίτλος">
  <p:cSld name="Μόνο τίτλος">
    <p:spTree>
      <p:nvGrpSpPr>
        <p:cNvPr id="62" name="Shape 62"/>
        <p:cNvGrpSpPr/>
        <p:nvPr/>
      </p:nvGrpSpPr>
      <p:grpSpPr>
        <a:xfrm>
          <a:off x="0" y="0"/>
          <a:ext cx="0" cy="0"/>
          <a:chOff x="0" y="0"/>
          <a:chExt cx="0" cy="0"/>
        </a:xfrm>
      </p:grpSpPr>
      <p:sp>
        <p:nvSpPr>
          <p:cNvPr id="63" name="Google Shape;63;p65"/>
          <p:cNvSpPr txBox="1"/>
          <p:nvPr>
            <p:ph idx="10" type="dt"/>
          </p:nvPr>
        </p:nvSpPr>
        <p:spPr>
          <a:xfrm>
            <a:off x="7964424" y="6272784"/>
            <a:ext cx="3273552"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4" name="Google Shape;64;p65"/>
          <p:cNvSpPr txBox="1"/>
          <p:nvPr>
            <p:ph idx="11" type="ftr"/>
          </p:nvPr>
        </p:nvSpPr>
        <p:spPr>
          <a:xfrm>
            <a:off x="1088136" y="6272784"/>
            <a:ext cx="6327648"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5" name="Google Shape;65;p65"/>
          <p:cNvSpPr txBox="1"/>
          <p:nvPr>
            <p:ph idx="12" type="sldNum"/>
          </p:nvPr>
        </p:nvSpPr>
        <p:spPr>
          <a:xfrm>
            <a:off x="11311128" y="6272784"/>
            <a:ext cx="640080" cy="365125"/>
          </a:xfrm>
          <a:prstGeom prst="rect">
            <a:avLst/>
          </a:prstGeom>
          <a:noFill/>
          <a:ln>
            <a:noFill/>
          </a:ln>
        </p:spPr>
        <p:txBody>
          <a:bodyPr anchorCtr="0" anchor="ctr" bIns="45700" lIns="91425" spcFirstLastPara="1" rIns="91425" wrap="square" tIns="45700">
            <a:no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en-US"/>
              <a:t>‹#›</a:t>
            </a:fld>
            <a:endParaRPr/>
          </a:p>
        </p:txBody>
      </p:sp>
      <p:sp>
        <p:nvSpPr>
          <p:cNvPr id="66" name="Google Shape;66;p65"/>
          <p:cNvSpPr txBox="1"/>
          <p:nvPr>
            <p:ph type="title"/>
          </p:nvPr>
        </p:nvSpPr>
        <p:spPr>
          <a:xfrm>
            <a:off x="1069848" y="484632"/>
            <a:ext cx="10058400" cy="1609344"/>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Κενό" type="blank">
  <p:cSld name="BLANK">
    <p:spTree>
      <p:nvGrpSpPr>
        <p:cNvPr id="67" name="Shape 67"/>
        <p:cNvGrpSpPr/>
        <p:nvPr/>
      </p:nvGrpSpPr>
      <p:grpSpPr>
        <a:xfrm>
          <a:off x="0" y="0"/>
          <a:ext cx="0" cy="0"/>
          <a:chOff x="0" y="0"/>
          <a:chExt cx="0" cy="0"/>
        </a:xfrm>
      </p:grpSpPr>
      <p:sp>
        <p:nvSpPr>
          <p:cNvPr id="68" name="Google Shape;68;p66"/>
          <p:cNvSpPr txBox="1"/>
          <p:nvPr>
            <p:ph idx="10" type="dt"/>
          </p:nvPr>
        </p:nvSpPr>
        <p:spPr>
          <a:xfrm>
            <a:off x="7964424" y="6272784"/>
            <a:ext cx="3273552"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9" name="Google Shape;69;p66"/>
          <p:cNvSpPr txBox="1"/>
          <p:nvPr>
            <p:ph idx="11" type="ftr"/>
          </p:nvPr>
        </p:nvSpPr>
        <p:spPr>
          <a:xfrm>
            <a:off x="1088136" y="6272784"/>
            <a:ext cx="6327648"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0" name="Google Shape;70;p66"/>
          <p:cNvSpPr txBox="1"/>
          <p:nvPr>
            <p:ph idx="12" type="sldNum"/>
          </p:nvPr>
        </p:nvSpPr>
        <p:spPr>
          <a:xfrm>
            <a:off x="11311128" y="6272784"/>
            <a:ext cx="640080" cy="365125"/>
          </a:xfrm>
          <a:prstGeom prst="rect">
            <a:avLst/>
          </a:prstGeom>
          <a:noFill/>
          <a:ln>
            <a:noFill/>
          </a:ln>
        </p:spPr>
        <p:txBody>
          <a:bodyPr anchorCtr="0" anchor="ctr" bIns="45700" lIns="91425" spcFirstLastPara="1" rIns="91425" wrap="square" tIns="45700">
            <a:no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Περιεχόμενο με λεζάντα" showMasterSp="0" type="objTx">
  <p:cSld name="OBJECT_WITH_CAPTION_TEXT">
    <p:spTree>
      <p:nvGrpSpPr>
        <p:cNvPr id="71" name="Shape 71"/>
        <p:cNvGrpSpPr/>
        <p:nvPr/>
      </p:nvGrpSpPr>
      <p:grpSpPr>
        <a:xfrm>
          <a:off x="0" y="0"/>
          <a:ext cx="0" cy="0"/>
          <a:chOff x="0" y="0"/>
          <a:chExt cx="0" cy="0"/>
        </a:xfrm>
      </p:grpSpPr>
      <p:sp>
        <p:nvSpPr>
          <p:cNvPr id="72" name="Google Shape;72;p67"/>
          <p:cNvSpPr/>
          <p:nvPr/>
        </p:nvSpPr>
        <p:spPr>
          <a:xfrm>
            <a:off x="8303740" y="0"/>
            <a:ext cx="3888259" cy="6857999"/>
          </a:xfrm>
          <a:prstGeom prst="rect">
            <a:avLst/>
          </a:prstGeom>
          <a:blipFill rotWithShape="1">
            <a:blip r:embed="rId2">
              <a:alphaModFix amt="60000"/>
            </a:blip>
            <a:tile algn="ctr" flip="xy" tx="0" sx="92000" ty="-704850" sy="89000"/>
          </a:blip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Rockwell"/>
              <a:ea typeface="Rockwell"/>
              <a:cs typeface="Rockwell"/>
              <a:sym typeface="Rockwell"/>
            </a:endParaRPr>
          </a:p>
        </p:txBody>
      </p:sp>
      <p:sp>
        <p:nvSpPr>
          <p:cNvPr id="73" name="Google Shape;73;p67"/>
          <p:cNvSpPr txBox="1"/>
          <p:nvPr>
            <p:ph type="title"/>
          </p:nvPr>
        </p:nvSpPr>
        <p:spPr>
          <a:xfrm>
            <a:off x="8549640" y="685800"/>
            <a:ext cx="3200400" cy="173736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SzPts val="3200"/>
              <a:buFont typeface="Rockwell"/>
              <a:buNone/>
              <a:defRPr b="1"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4" name="Google Shape;74;p67"/>
          <p:cNvSpPr txBox="1"/>
          <p:nvPr>
            <p:ph idx="1" type="body"/>
          </p:nvPr>
        </p:nvSpPr>
        <p:spPr>
          <a:xfrm>
            <a:off x="838200" y="685800"/>
            <a:ext cx="6711696" cy="5020056"/>
          </a:xfrm>
          <a:prstGeom prst="rect">
            <a:avLst/>
          </a:prstGeom>
          <a:noFill/>
          <a:ln>
            <a:noFill/>
          </a:ln>
        </p:spPr>
        <p:txBody>
          <a:bodyPr anchorCtr="0" anchor="t" bIns="45700" lIns="91425" spcFirstLastPara="1" rIns="91425" wrap="square" tIns="45700">
            <a:normAutofit/>
          </a:bodyPr>
          <a:lstStyle>
            <a:lvl1pPr indent="-336550" lvl="0" marL="457200" algn="l">
              <a:lnSpc>
                <a:spcPct val="90000"/>
              </a:lnSpc>
              <a:spcBef>
                <a:spcPts val="1200"/>
              </a:spcBef>
              <a:spcAft>
                <a:spcPts val="0"/>
              </a:spcAft>
              <a:buSzPts val="1700"/>
              <a:buChar char="▪"/>
              <a:defRPr sz="2000"/>
            </a:lvl1pPr>
            <a:lvl2pPr indent="-325755" lvl="1" marL="914400" algn="l">
              <a:lnSpc>
                <a:spcPct val="90000"/>
              </a:lnSpc>
              <a:spcBef>
                <a:spcPts val="400"/>
              </a:spcBef>
              <a:spcAft>
                <a:spcPts val="0"/>
              </a:spcAft>
              <a:buSzPts val="1530"/>
              <a:buChar char="▪"/>
              <a:defRPr sz="1800"/>
            </a:lvl2pPr>
            <a:lvl3pPr indent="-314960" lvl="2" marL="1371600" algn="l">
              <a:lnSpc>
                <a:spcPct val="90000"/>
              </a:lnSpc>
              <a:spcBef>
                <a:spcPts val="400"/>
              </a:spcBef>
              <a:spcAft>
                <a:spcPts val="0"/>
              </a:spcAft>
              <a:buSzPts val="1360"/>
              <a:buChar char="▪"/>
              <a:defRPr sz="1600"/>
            </a:lvl3pPr>
            <a:lvl4pPr indent="-314960" lvl="3" marL="1828800" algn="l">
              <a:lnSpc>
                <a:spcPct val="90000"/>
              </a:lnSpc>
              <a:spcBef>
                <a:spcPts val="400"/>
              </a:spcBef>
              <a:spcAft>
                <a:spcPts val="0"/>
              </a:spcAft>
              <a:buSzPts val="1360"/>
              <a:buChar char="▪"/>
              <a:defRPr sz="1600"/>
            </a:lvl4pPr>
            <a:lvl5pPr indent="-314960" lvl="4" marL="2286000" algn="l">
              <a:lnSpc>
                <a:spcPct val="90000"/>
              </a:lnSpc>
              <a:spcBef>
                <a:spcPts val="400"/>
              </a:spcBef>
              <a:spcAft>
                <a:spcPts val="0"/>
              </a:spcAft>
              <a:buSzPts val="1360"/>
              <a:buChar char="▪"/>
              <a:defRPr sz="1600"/>
            </a:lvl5pPr>
            <a:lvl6pPr indent="-336550" lvl="5" marL="2743200" algn="l">
              <a:lnSpc>
                <a:spcPct val="90000"/>
              </a:lnSpc>
              <a:spcBef>
                <a:spcPts val="400"/>
              </a:spcBef>
              <a:spcAft>
                <a:spcPts val="0"/>
              </a:spcAft>
              <a:buSzPts val="1700"/>
              <a:buChar char="▪"/>
              <a:defRPr sz="2000"/>
            </a:lvl6pPr>
            <a:lvl7pPr indent="-336550" lvl="6" marL="3200400" algn="l">
              <a:lnSpc>
                <a:spcPct val="90000"/>
              </a:lnSpc>
              <a:spcBef>
                <a:spcPts val="400"/>
              </a:spcBef>
              <a:spcAft>
                <a:spcPts val="0"/>
              </a:spcAft>
              <a:buSzPts val="1700"/>
              <a:buChar char="▪"/>
              <a:defRPr sz="2000"/>
            </a:lvl7pPr>
            <a:lvl8pPr indent="-336550" lvl="7" marL="3657600" algn="l">
              <a:lnSpc>
                <a:spcPct val="90000"/>
              </a:lnSpc>
              <a:spcBef>
                <a:spcPts val="400"/>
              </a:spcBef>
              <a:spcAft>
                <a:spcPts val="0"/>
              </a:spcAft>
              <a:buSzPts val="1700"/>
              <a:buChar char="▪"/>
              <a:defRPr sz="2000"/>
            </a:lvl8pPr>
            <a:lvl9pPr indent="-336550" lvl="8" marL="4114800" algn="l">
              <a:lnSpc>
                <a:spcPct val="90000"/>
              </a:lnSpc>
              <a:spcBef>
                <a:spcPts val="400"/>
              </a:spcBef>
              <a:spcAft>
                <a:spcPts val="200"/>
              </a:spcAft>
              <a:buSzPts val="1700"/>
              <a:buChar char="▪"/>
              <a:defRPr sz="2000"/>
            </a:lvl9pPr>
          </a:lstStyle>
          <a:p/>
        </p:txBody>
      </p:sp>
      <p:sp>
        <p:nvSpPr>
          <p:cNvPr id="75" name="Google Shape;75;p67"/>
          <p:cNvSpPr txBox="1"/>
          <p:nvPr>
            <p:ph idx="2" type="body"/>
          </p:nvPr>
        </p:nvSpPr>
        <p:spPr>
          <a:xfrm>
            <a:off x="8549640" y="2423160"/>
            <a:ext cx="3200400" cy="3291840"/>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1000"/>
              </a:spcBef>
              <a:spcAft>
                <a:spcPts val="0"/>
              </a:spcAft>
              <a:buSzPts val="1190"/>
              <a:buNone/>
              <a:defRPr sz="1400">
                <a:solidFill>
                  <a:srgbClr val="9E3611"/>
                </a:solidFill>
              </a:defRPr>
            </a:lvl1pPr>
            <a:lvl2pPr indent="-228600" lvl="1" marL="914400" algn="l">
              <a:lnSpc>
                <a:spcPct val="90000"/>
              </a:lnSpc>
              <a:spcBef>
                <a:spcPts val="400"/>
              </a:spcBef>
              <a:spcAft>
                <a:spcPts val="0"/>
              </a:spcAft>
              <a:buSzPts val="1020"/>
              <a:buNone/>
              <a:defRPr sz="1200"/>
            </a:lvl2pPr>
            <a:lvl3pPr indent="-228600" lvl="2" marL="1371600" algn="l">
              <a:lnSpc>
                <a:spcPct val="90000"/>
              </a:lnSpc>
              <a:spcBef>
                <a:spcPts val="400"/>
              </a:spcBef>
              <a:spcAft>
                <a:spcPts val="0"/>
              </a:spcAft>
              <a:buSzPts val="850"/>
              <a:buNone/>
              <a:defRPr sz="1000"/>
            </a:lvl3pPr>
            <a:lvl4pPr indent="-228600" lvl="3" marL="1828800" algn="l">
              <a:lnSpc>
                <a:spcPct val="90000"/>
              </a:lnSpc>
              <a:spcBef>
                <a:spcPts val="400"/>
              </a:spcBef>
              <a:spcAft>
                <a:spcPts val="0"/>
              </a:spcAft>
              <a:buSzPts val="765"/>
              <a:buNone/>
              <a:defRPr sz="900"/>
            </a:lvl4pPr>
            <a:lvl5pPr indent="-228600" lvl="4" marL="2286000" algn="l">
              <a:lnSpc>
                <a:spcPct val="90000"/>
              </a:lnSpc>
              <a:spcBef>
                <a:spcPts val="400"/>
              </a:spcBef>
              <a:spcAft>
                <a:spcPts val="0"/>
              </a:spcAft>
              <a:buSzPts val="765"/>
              <a:buNone/>
              <a:defRPr sz="900"/>
            </a:lvl5pPr>
            <a:lvl6pPr indent="-228600" lvl="5" marL="2743200" algn="l">
              <a:lnSpc>
                <a:spcPct val="90000"/>
              </a:lnSpc>
              <a:spcBef>
                <a:spcPts val="400"/>
              </a:spcBef>
              <a:spcAft>
                <a:spcPts val="0"/>
              </a:spcAft>
              <a:buSzPts val="765"/>
              <a:buNone/>
              <a:defRPr sz="900"/>
            </a:lvl6pPr>
            <a:lvl7pPr indent="-228600" lvl="6" marL="3200400" algn="l">
              <a:lnSpc>
                <a:spcPct val="90000"/>
              </a:lnSpc>
              <a:spcBef>
                <a:spcPts val="400"/>
              </a:spcBef>
              <a:spcAft>
                <a:spcPts val="0"/>
              </a:spcAft>
              <a:buSzPts val="765"/>
              <a:buNone/>
              <a:defRPr sz="900"/>
            </a:lvl7pPr>
            <a:lvl8pPr indent="-228600" lvl="7" marL="3657600" algn="l">
              <a:lnSpc>
                <a:spcPct val="90000"/>
              </a:lnSpc>
              <a:spcBef>
                <a:spcPts val="400"/>
              </a:spcBef>
              <a:spcAft>
                <a:spcPts val="0"/>
              </a:spcAft>
              <a:buSzPts val="765"/>
              <a:buNone/>
              <a:defRPr sz="900"/>
            </a:lvl8pPr>
            <a:lvl9pPr indent="-228600" lvl="8" marL="4114800" algn="l">
              <a:lnSpc>
                <a:spcPct val="90000"/>
              </a:lnSpc>
              <a:spcBef>
                <a:spcPts val="400"/>
              </a:spcBef>
              <a:spcAft>
                <a:spcPts val="200"/>
              </a:spcAft>
              <a:buSzPts val="765"/>
              <a:buNone/>
              <a:defRPr sz="900"/>
            </a:lvl9pPr>
          </a:lstStyle>
          <a:p/>
        </p:txBody>
      </p:sp>
      <p:sp>
        <p:nvSpPr>
          <p:cNvPr id="76" name="Google Shape;76;p67"/>
          <p:cNvSpPr txBox="1"/>
          <p:nvPr>
            <p:ph idx="10" type="dt"/>
          </p:nvPr>
        </p:nvSpPr>
        <p:spPr>
          <a:xfrm>
            <a:off x="7964424" y="6272784"/>
            <a:ext cx="3273552"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7" name="Google Shape;77;p67"/>
          <p:cNvSpPr txBox="1"/>
          <p:nvPr>
            <p:ph idx="11" type="ftr"/>
          </p:nvPr>
        </p:nvSpPr>
        <p:spPr>
          <a:xfrm>
            <a:off x="1088136" y="6272784"/>
            <a:ext cx="6327648"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grpSp>
        <p:nvGrpSpPr>
          <p:cNvPr id="78" name="Google Shape;78;p67"/>
          <p:cNvGrpSpPr/>
          <p:nvPr/>
        </p:nvGrpSpPr>
        <p:grpSpPr>
          <a:xfrm>
            <a:off x="11401725" y="6229681"/>
            <a:ext cx="457200" cy="457200"/>
            <a:chOff x="11361456" y="6195813"/>
            <a:chExt cx="548640" cy="548640"/>
          </a:xfrm>
        </p:grpSpPr>
        <p:sp>
          <p:nvSpPr>
            <p:cNvPr id="79" name="Google Shape;79;p67"/>
            <p:cNvSpPr/>
            <p:nvPr/>
          </p:nvSpPr>
          <p:spPr>
            <a:xfrm>
              <a:off x="11361456" y="6195813"/>
              <a:ext cx="548640" cy="548640"/>
            </a:xfrm>
            <a:prstGeom prst="ellipse">
              <a:avLst/>
            </a:prstGeom>
            <a:blipFill rotWithShape="1">
              <a:blip r:embed="rId3">
                <a:alphaModFix/>
              </a:blip>
              <a:tile algn="tl" flip="none" tx="50800" sx="85000" ty="0" sy="85000"/>
            </a:blip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dk1"/>
                </a:buClr>
                <a:buSzPts val="2000"/>
                <a:buFont typeface="Rockwell"/>
                <a:buNone/>
              </a:pPr>
              <a:r>
                <a:t/>
              </a:r>
              <a:endParaRPr b="1" i="0" sz="2000" u="none" cap="none" strike="noStrike">
                <a:solidFill>
                  <a:srgbClr val="FFFFFF"/>
                </a:solidFill>
                <a:latin typeface="Rockwell"/>
                <a:ea typeface="Rockwell"/>
                <a:cs typeface="Rockwell"/>
                <a:sym typeface="Rockwell"/>
              </a:endParaRPr>
            </a:p>
          </p:txBody>
        </p:sp>
        <p:sp>
          <p:nvSpPr>
            <p:cNvPr id="80" name="Google Shape;80;p67"/>
            <p:cNvSpPr/>
            <p:nvPr/>
          </p:nvSpPr>
          <p:spPr>
            <a:xfrm>
              <a:off x="11396488" y="6230844"/>
              <a:ext cx="478576" cy="478578"/>
            </a:xfrm>
            <a:prstGeom prst="ellipse">
              <a:avLst/>
            </a:prstGeom>
            <a:noFill/>
            <a:ln cap="flat" cmpd="sng" w="12700">
              <a:solidFill>
                <a:srgbClr val="FFFFF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Rockwell"/>
                <a:buNone/>
              </a:pPr>
              <a:r>
                <a:t/>
              </a:r>
              <a:endParaRPr b="0" i="0" sz="1800" u="none" cap="none" strike="noStrike">
                <a:solidFill>
                  <a:srgbClr val="FFFFFF"/>
                </a:solidFill>
                <a:latin typeface="Calibri"/>
                <a:ea typeface="Calibri"/>
                <a:cs typeface="Calibri"/>
                <a:sym typeface="Calibri"/>
              </a:endParaRPr>
            </a:p>
          </p:txBody>
        </p:sp>
      </p:grpSp>
      <p:sp>
        <p:nvSpPr>
          <p:cNvPr id="81" name="Google Shape;81;p67"/>
          <p:cNvSpPr txBox="1"/>
          <p:nvPr>
            <p:ph idx="12" type="sldNum"/>
          </p:nvPr>
        </p:nvSpPr>
        <p:spPr>
          <a:xfrm>
            <a:off x="11311128" y="6272784"/>
            <a:ext cx="640080" cy="365125"/>
          </a:xfrm>
          <a:prstGeom prst="rect">
            <a:avLst/>
          </a:prstGeom>
          <a:noFill/>
          <a:ln>
            <a:noFill/>
          </a:ln>
        </p:spPr>
        <p:txBody>
          <a:bodyPr anchorCtr="0" anchor="ctr" bIns="45700" lIns="91425" spcFirstLastPara="1" rIns="91425" wrap="square" tIns="45700">
            <a:no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Εικόνα με λεζάντα" showMasterSp="0" type="picTx">
  <p:cSld name="PICTURE_WITH_CAPTION_TEXT">
    <p:spTree>
      <p:nvGrpSpPr>
        <p:cNvPr id="82" name="Shape 82"/>
        <p:cNvGrpSpPr/>
        <p:nvPr/>
      </p:nvGrpSpPr>
      <p:grpSpPr>
        <a:xfrm>
          <a:off x="0" y="0"/>
          <a:ext cx="0" cy="0"/>
          <a:chOff x="0" y="0"/>
          <a:chExt cx="0" cy="0"/>
        </a:xfrm>
      </p:grpSpPr>
      <p:sp>
        <p:nvSpPr>
          <p:cNvPr id="83" name="Google Shape;83;p68"/>
          <p:cNvSpPr/>
          <p:nvPr/>
        </p:nvSpPr>
        <p:spPr>
          <a:xfrm>
            <a:off x="8303740" y="0"/>
            <a:ext cx="3888259" cy="6857999"/>
          </a:xfrm>
          <a:prstGeom prst="rect">
            <a:avLst/>
          </a:prstGeom>
          <a:blipFill rotWithShape="1">
            <a:blip r:embed="rId2">
              <a:alphaModFix amt="60000"/>
            </a:blip>
            <a:tile algn="ctr" flip="xy" tx="0" sx="92000" ty="-704850" sy="89000"/>
          </a:blip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Rockwell"/>
              <a:ea typeface="Rockwell"/>
              <a:cs typeface="Rockwell"/>
              <a:sym typeface="Rockwell"/>
            </a:endParaRPr>
          </a:p>
        </p:txBody>
      </p:sp>
      <p:sp>
        <p:nvSpPr>
          <p:cNvPr id="84" name="Google Shape;84;p68"/>
          <p:cNvSpPr txBox="1"/>
          <p:nvPr>
            <p:ph type="title"/>
          </p:nvPr>
        </p:nvSpPr>
        <p:spPr>
          <a:xfrm>
            <a:off x="8549640" y="685800"/>
            <a:ext cx="3200400" cy="173736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SzPts val="3200"/>
              <a:buFont typeface="Rockwell"/>
              <a:buNone/>
              <a:defRPr b="1"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5" name="Google Shape;85;p68"/>
          <p:cNvSpPr/>
          <p:nvPr>
            <p:ph idx="2" type="pic"/>
          </p:nvPr>
        </p:nvSpPr>
        <p:spPr>
          <a:xfrm>
            <a:off x="0" y="0"/>
            <a:ext cx="8303740" cy="6858000"/>
          </a:xfrm>
          <a:prstGeom prst="rect">
            <a:avLst/>
          </a:prstGeom>
          <a:solidFill>
            <a:srgbClr val="E1DFDF"/>
          </a:solidFill>
          <a:ln>
            <a:noFill/>
          </a:ln>
        </p:spPr>
      </p:sp>
      <p:sp>
        <p:nvSpPr>
          <p:cNvPr id="86" name="Google Shape;86;p68"/>
          <p:cNvSpPr txBox="1"/>
          <p:nvPr>
            <p:ph idx="1" type="body"/>
          </p:nvPr>
        </p:nvSpPr>
        <p:spPr>
          <a:xfrm>
            <a:off x="8549640" y="2423160"/>
            <a:ext cx="3200400" cy="3291840"/>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1000"/>
              </a:spcBef>
              <a:spcAft>
                <a:spcPts val="0"/>
              </a:spcAft>
              <a:buSzPts val="1190"/>
              <a:buNone/>
              <a:defRPr sz="1400">
                <a:solidFill>
                  <a:srgbClr val="9E3611"/>
                </a:solidFill>
              </a:defRPr>
            </a:lvl1pPr>
            <a:lvl2pPr indent="-228600" lvl="1" marL="914400" algn="l">
              <a:lnSpc>
                <a:spcPct val="90000"/>
              </a:lnSpc>
              <a:spcBef>
                <a:spcPts val="400"/>
              </a:spcBef>
              <a:spcAft>
                <a:spcPts val="0"/>
              </a:spcAft>
              <a:buSzPts val="1020"/>
              <a:buNone/>
              <a:defRPr sz="1200"/>
            </a:lvl2pPr>
            <a:lvl3pPr indent="-228600" lvl="2" marL="1371600" algn="l">
              <a:lnSpc>
                <a:spcPct val="90000"/>
              </a:lnSpc>
              <a:spcBef>
                <a:spcPts val="400"/>
              </a:spcBef>
              <a:spcAft>
                <a:spcPts val="0"/>
              </a:spcAft>
              <a:buSzPts val="850"/>
              <a:buNone/>
              <a:defRPr sz="1000"/>
            </a:lvl3pPr>
            <a:lvl4pPr indent="-228600" lvl="3" marL="1828800" algn="l">
              <a:lnSpc>
                <a:spcPct val="90000"/>
              </a:lnSpc>
              <a:spcBef>
                <a:spcPts val="400"/>
              </a:spcBef>
              <a:spcAft>
                <a:spcPts val="0"/>
              </a:spcAft>
              <a:buSzPts val="765"/>
              <a:buNone/>
              <a:defRPr sz="900"/>
            </a:lvl4pPr>
            <a:lvl5pPr indent="-228600" lvl="4" marL="2286000" algn="l">
              <a:lnSpc>
                <a:spcPct val="90000"/>
              </a:lnSpc>
              <a:spcBef>
                <a:spcPts val="400"/>
              </a:spcBef>
              <a:spcAft>
                <a:spcPts val="0"/>
              </a:spcAft>
              <a:buSzPts val="765"/>
              <a:buNone/>
              <a:defRPr sz="900"/>
            </a:lvl5pPr>
            <a:lvl6pPr indent="-228600" lvl="5" marL="2743200" algn="l">
              <a:lnSpc>
                <a:spcPct val="90000"/>
              </a:lnSpc>
              <a:spcBef>
                <a:spcPts val="400"/>
              </a:spcBef>
              <a:spcAft>
                <a:spcPts val="0"/>
              </a:spcAft>
              <a:buSzPts val="765"/>
              <a:buNone/>
              <a:defRPr sz="900"/>
            </a:lvl6pPr>
            <a:lvl7pPr indent="-228600" lvl="6" marL="3200400" algn="l">
              <a:lnSpc>
                <a:spcPct val="90000"/>
              </a:lnSpc>
              <a:spcBef>
                <a:spcPts val="400"/>
              </a:spcBef>
              <a:spcAft>
                <a:spcPts val="0"/>
              </a:spcAft>
              <a:buSzPts val="765"/>
              <a:buNone/>
              <a:defRPr sz="900"/>
            </a:lvl7pPr>
            <a:lvl8pPr indent="-228600" lvl="7" marL="3657600" algn="l">
              <a:lnSpc>
                <a:spcPct val="90000"/>
              </a:lnSpc>
              <a:spcBef>
                <a:spcPts val="400"/>
              </a:spcBef>
              <a:spcAft>
                <a:spcPts val="0"/>
              </a:spcAft>
              <a:buSzPts val="765"/>
              <a:buNone/>
              <a:defRPr sz="900"/>
            </a:lvl8pPr>
            <a:lvl9pPr indent="-228600" lvl="8" marL="4114800" algn="l">
              <a:lnSpc>
                <a:spcPct val="90000"/>
              </a:lnSpc>
              <a:spcBef>
                <a:spcPts val="400"/>
              </a:spcBef>
              <a:spcAft>
                <a:spcPts val="200"/>
              </a:spcAft>
              <a:buSzPts val="765"/>
              <a:buNone/>
              <a:defRPr sz="900"/>
            </a:lvl9pPr>
          </a:lstStyle>
          <a:p/>
        </p:txBody>
      </p:sp>
      <p:sp>
        <p:nvSpPr>
          <p:cNvPr id="87" name="Google Shape;87;p68"/>
          <p:cNvSpPr txBox="1"/>
          <p:nvPr>
            <p:ph idx="10" type="dt"/>
          </p:nvPr>
        </p:nvSpPr>
        <p:spPr>
          <a:xfrm>
            <a:off x="7964424" y="6272784"/>
            <a:ext cx="3273552"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grpSp>
        <p:nvGrpSpPr>
          <p:cNvPr id="88" name="Google Shape;88;p68"/>
          <p:cNvGrpSpPr/>
          <p:nvPr/>
        </p:nvGrpSpPr>
        <p:grpSpPr>
          <a:xfrm>
            <a:off x="11401725" y="6229681"/>
            <a:ext cx="457200" cy="457200"/>
            <a:chOff x="11361456" y="6195813"/>
            <a:chExt cx="548640" cy="548640"/>
          </a:xfrm>
        </p:grpSpPr>
        <p:sp>
          <p:nvSpPr>
            <p:cNvPr id="89" name="Google Shape;89;p68"/>
            <p:cNvSpPr/>
            <p:nvPr/>
          </p:nvSpPr>
          <p:spPr>
            <a:xfrm>
              <a:off x="11361456" y="6195813"/>
              <a:ext cx="548640" cy="548640"/>
            </a:xfrm>
            <a:prstGeom prst="ellipse">
              <a:avLst/>
            </a:prstGeom>
            <a:blipFill rotWithShape="1">
              <a:blip r:embed="rId3">
                <a:alphaModFix/>
              </a:blip>
              <a:tile algn="tl" flip="none" tx="50800" sx="85000" ty="0" sy="85000"/>
            </a:blip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dk1"/>
                </a:buClr>
                <a:buSzPts val="2000"/>
                <a:buFont typeface="Rockwell"/>
                <a:buNone/>
              </a:pPr>
              <a:r>
                <a:t/>
              </a:r>
              <a:endParaRPr b="1" i="0" sz="2000" u="none" cap="none" strike="noStrike">
                <a:solidFill>
                  <a:srgbClr val="FFFFFF"/>
                </a:solidFill>
                <a:latin typeface="Rockwell"/>
                <a:ea typeface="Rockwell"/>
                <a:cs typeface="Rockwell"/>
                <a:sym typeface="Rockwell"/>
              </a:endParaRPr>
            </a:p>
          </p:txBody>
        </p:sp>
        <p:sp>
          <p:nvSpPr>
            <p:cNvPr id="90" name="Google Shape;90;p68"/>
            <p:cNvSpPr/>
            <p:nvPr/>
          </p:nvSpPr>
          <p:spPr>
            <a:xfrm>
              <a:off x="11396488" y="6230844"/>
              <a:ext cx="478576" cy="478578"/>
            </a:xfrm>
            <a:prstGeom prst="ellipse">
              <a:avLst/>
            </a:prstGeom>
            <a:noFill/>
            <a:ln cap="flat" cmpd="sng" w="12700">
              <a:solidFill>
                <a:srgbClr val="FFFFF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Rockwell"/>
                <a:buNone/>
              </a:pPr>
              <a:r>
                <a:t/>
              </a:r>
              <a:endParaRPr b="0" i="0" sz="1800" u="none" cap="none" strike="noStrike">
                <a:solidFill>
                  <a:srgbClr val="FFFFFF"/>
                </a:solidFill>
                <a:latin typeface="Calibri"/>
                <a:ea typeface="Calibri"/>
                <a:cs typeface="Calibri"/>
                <a:sym typeface="Calibri"/>
              </a:endParaRPr>
            </a:p>
          </p:txBody>
        </p:sp>
      </p:grpSp>
      <p:sp>
        <p:nvSpPr>
          <p:cNvPr id="91" name="Google Shape;91;p68"/>
          <p:cNvSpPr txBox="1"/>
          <p:nvPr>
            <p:ph idx="12" type="sldNum"/>
          </p:nvPr>
        </p:nvSpPr>
        <p:spPr>
          <a:xfrm>
            <a:off x="11311128" y="6272784"/>
            <a:ext cx="640080" cy="365125"/>
          </a:xfrm>
          <a:prstGeom prst="rect">
            <a:avLst/>
          </a:prstGeom>
          <a:noFill/>
          <a:ln>
            <a:noFill/>
          </a:ln>
        </p:spPr>
        <p:txBody>
          <a:bodyPr anchorCtr="0" anchor="ctr" bIns="45700" lIns="91425" spcFirstLastPara="1" rIns="91425" wrap="square" tIns="45700">
            <a:no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0.xml"/><Relationship Id="rId10" Type="http://schemas.openxmlformats.org/officeDocument/2006/relationships/slideLayout" Target="../slideLayouts/slideLayout9.xml"/><Relationship Id="rId13" Type="http://schemas.openxmlformats.org/officeDocument/2006/relationships/theme" Target="../theme/theme1.xml"/><Relationship Id="rId12" Type="http://schemas.openxmlformats.org/officeDocument/2006/relationships/slideLayout" Target="../slideLayouts/slideLayout11.xml"/><Relationship Id="rId1" Type="http://schemas.openxmlformats.org/officeDocument/2006/relationships/image" Target="../media/image6.pn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9" Type="http://schemas.openxmlformats.org/officeDocument/2006/relationships/slideLayout" Target="../slideLayouts/slideLayout8.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59"/>
          <p:cNvSpPr txBox="1"/>
          <p:nvPr>
            <p:ph type="title"/>
          </p:nvPr>
        </p:nvSpPr>
        <p:spPr>
          <a:xfrm>
            <a:off x="1069848" y="484632"/>
            <a:ext cx="10058400" cy="1609344"/>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SzPts val="5400"/>
              <a:buFont typeface="Rockwell"/>
              <a:buNone/>
              <a:defRPr b="0" i="0" sz="5400" u="none" cap="none" strike="noStrike">
                <a:latin typeface="Rockwell"/>
                <a:ea typeface="Rockwell"/>
                <a:cs typeface="Rockwell"/>
                <a:sym typeface="Rockwel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1" name="Google Shape;11;p59"/>
          <p:cNvSpPr txBox="1"/>
          <p:nvPr>
            <p:ph idx="1" type="body"/>
          </p:nvPr>
        </p:nvSpPr>
        <p:spPr>
          <a:xfrm>
            <a:off x="1069848" y="2121408"/>
            <a:ext cx="10058400" cy="4050792"/>
          </a:xfrm>
          <a:prstGeom prst="rect">
            <a:avLst/>
          </a:prstGeom>
          <a:noFill/>
          <a:ln>
            <a:noFill/>
          </a:ln>
        </p:spPr>
        <p:txBody>
          <a:bodyPr anchorCtr="0" anchor="t" bIns="45700" lIns="91425" spcFirstLastPara="1" rIns="91425" wrap="square" tIns="45700">
            <a:normAutofit/>
          </a:bodyPr>
          <a:lstStyle>
            <a:lvl1pPr indent="-336550" lvl="0" marL="457200" marR="0" rtl="0" algn="l">
              <a:lnSpc>
                <a:spcPct val="90000"/>
              </a:lnSpc>
              <a:spcBef>
                <a:spcPts val="1200"/>
              </a:spcBef>
              <a:spcAft>
                <a:spcPts val="0"/>
              </a:spcAft>
              <a:buClr>
                <a:srgbClr val="9E3611"/>
              </a:buClr>
              <a:buSzPts val="1700"/>
              <a:buFont typeface="Noto Sans Symbols"/>
              <a:buChar char="▪"/>
              <a:defRPr b="0" i="0" sz="2000" u="none" cap="none" strike="noStrike">
                <a:solidFill>
                  <a:schemeClr val="dk1"/>
                </a:solidFill>
                <a:latin typeface="Rockwell"/>
                <a:ea typeface="Rockwell"/>
                <a:cs typeface="Rockwell"/>
                <a:sym typeface="Rockwell"/>
              </a:defRPr>
            </a:lvl1pPr>
            <a:lvl2pPr indent="-325755" lvl="1" marL="914400" marR="0" rtl="0" algn="l">
              <a:lnSpc>
                <a:spcPct val="90000"/>
              </a:lnSpc>
              <a:spcBef>
                <a:spcPts val="400"/>
              </a:spcBef>
              <a:spcAft>
                <a:spcPts val="0"/>
              </a:spcAft>
              <a:buClr>
                <a:srgbClr val="9E3611"/>
              </a:buClr>
              <a:buSzPts val="1530"/>
              <a:buFont typeface="Noto Sans Symbols"/>
              <a:buChar char="▪"/>
              <a:defRPr b="0" i="0" sz="1800" u="none" cap="none" strike="noStrike">
                <a:solidFill>
                  <a:schemeClr val="dk1"/>
                </a:solidFill>
                <a:latin typeface="Rockwell"/>
                <a:ea typeface="Rockwell"/>
                <a:cs typeface="Rockwell"/>
                <a:sym typeface="Rockwell"/>
              </a:defRPr>
            </a:lvl2pPr>
            <a:lvl3pPr indent="-314960" lvl="2" marL="1371600" marR="0" rtl="0" algn="l">
              <a:lnSpc>
                <a:spcPct val="90000"/>
              </a:lnSpc>
              <a:spcBef>
                <a:spcPts val="400"/>
              </a:spcBef>
              <a:spcAft>
                <a:spcPts val="0"/>
              </a:spcAft>
              <a:buClr>
                <a:srgbClr val="9E3611"/>
              </a:buClr>
              <a:buSzPts val="1360"/>
              <a:buFont typeface="Noto Sans Symbols"/>
              <a:buChar char="▪"/>
              <a:defRPr b="0" i="0" sz="1600" u="none" cap="none" strike="noStrike">
                <a:solidFill>
                  <a:schemeClr val="dk1"/>
                </a:solidFill>
                <a:latin typeface="Rockwell"/>
                <a:ea typeface="Rockwell"/>
                <a:cs typeface="Rockwell"/>
                <a:sym typeface="Rockwell"/>
              </a:defRPr>
            </a:lvl3pPr>
            <a:lvl4pPr indent="-314960" lvl="3" marL="1828800" marR="0" rtl="0" algn="l">
              <a:lnSpc>
                <a:spcPct val="90000"/>
              </a:lnSpc>
              <a:spcBef>
                <a:spcPts val="400"/>
              </a:spcBef>
              <a:spcAft>
                <a:spcPts val="0"/>
              </a:spcAft>
              <a:buClr>
                <a:srgbClr val="9E3611"/>
              </a:buClr>
              <a:buSzPts val="1360"/>
              <a:buFont typeface="Noto Sans Symbols"/>
              <a:buChar char="▪"/>
              <a:defRPr b="0" i="0" sz="1600" u="none" cap="none" strike="noStrike">
                <a:solidFill>
                  <a:schemeClr val="dk1"/>
                </a:solidFill>
                <a:latin typeface="Rockwell"/>
                <a:ea typeface="Rockwell"/>
                <a:cs typeface="Rockwell"/>
                <a:sym typeface="Rockwell"/>
              </a:defRPr>
            </a:lvl4pPr>
            <a:lvl5pPr indent="-314960" lvl="4" marL="2286000" marR="0" rtl="0" algn="l">
              <a:lnSpc>
                <a:spcPct val="90000"/>
              </a:lnSpc>
              <a:spcBef>
                <a:spcPts val="400"/>
              </a:spcBef>
              <a:spcAft>
                <a:spcPts val="0"/>
              </a:spcAft>
              <a:buClr>
                <a:srgbClr val="9E3611"/>
              </a:buClr>
              <a:buSzPts val="1360"/>
              <a:buFont typeface="Noto Sans Symbols"/>
              <a:buChar char="▪"/>
              <a:defRPr b="0" i="0" sz="1600" u="none" cap="none" strike="noStrike">
                <a:solidFill>
                  <a:schemeClr val="dk1"/>
                </a:solidFill>
                <a:latin typeface="Rockwell"/>
                <a:ea typeface="Rockwell"/>
                <a:cs typeface="Rockwell"/>
                <a:sym typeface="Rockwell"/>
              </a:defRPr>
            </a:lvl5pPr>
            <a:lvl6pPr indent="-314960" lvl="5" marL="2743200" marR="0" rtl="0" algn="l">
              <a:lnSpc>
                <a:spcPct val="90000"/>
              </a:lnSpc>
              <a:spcBef>
                <a:spcPts val="400"/>
              </a:spcBef>
              <a:spcAft>
                <a:spcPts val="0"/>
              </a:spcAft>
              <a:buClr>
                <a:srgbClr val="9E3611"/>
              </a:buClr>
              <a:buSzPts val="1360"/>
              <a:buFont typeface="Noto Sans Symbols"/>
              <a:buChar char="▪"/>
              <a:defRPr b="0" i="0" sz="1600" u="none" cap="none" strike="noStrike">
                <a:solidFill>
                  <a:schemeClr val="dk1"/>
                </a:solidFill>
                <a:latin typeface="Rockwell"/>
                <a:ea typeface="Rockwell"/>
                <a:cs typeface="Rockwell"/>
                <a:sym typeface="Rockwell"/>
              </a:defRPr>
            </a:lvl6pPr>
            <a:lvl7pPr indent="-314960" lvl="6" marL="3200400" marR="0" rtl="0" algn="l">
              <a:lnSpc>
                <a:spcPct val="90000"/>
              </a:lnSpc>
              <a:spcBef>
                <a:spcPts val="400"/>
              </a:spcBef>
              <a:spcAft>
                <a:spcPts val="0"/>
              </a:spcAft>
              <a:buClr>
                <a:srgbClr val="9E3611"/>
              </a:buClr>
              <a:buSzPts val="1360"/>
              <a:buFont typeface="Noto Sans Symbols"/>
              <a:buChar char="▪"/>
              <a:defRPr b="0" i="0" sz="1600" u="none" cap="none" strike="noStrike">
                <a:solidFill>
                  <a:schemeClr val="dk1"/>
                </a:solidFill>
                <a:latin typeface="Rockwell"/>
                <a:ea typeface="Rockwell"/>
                <a:cs typeface="Rockwell"/>
                <a:sym typeface="Rockwell"/>
              </a:defRPr>
            </a:lvl7pPr>
            <a:lvl8pPr indent="-314959" lvl="7" marL="3657600" marR="0" rtl="0" algn="l">
              <a:lnSpc>
                <a:spcPct val="90000"/>
              </a:lnSpc>
              <a:spcBef>
                <a:spcPts val="400"/>
              </a:spcBef>
              <a:spcAft>
                <a:spcPts val="0"/>
              </a:spcAft>
              <a:buClr>
                <a:srgbClr val="9E3611"/>
              </a:buClr>
              <a:buSzPts val="1360"/>
              <a:buFont typeface="Noto Sans Symbols"/>
              <a:buChar char="▪"/>
              <a:defRPr b="0" i="0" sz="1600" u="none" cap="none" strike="noStrike">
                <a:solidFill>
                  <a:schemeClr val="dk1"/>
                </a:solidFill>
                <a:latin typeface="Rockwell"/>
                <a:ea typeface="Rockwell"/>
                <a:cs typeface="Rockwell"/>
                <a:sym typeface="Rockwell"/>
              </a:defRPr>
            </a:lvl8pPr>
            <a:lvl9pPr indent="-314959" lvl="8" marL="4114800" marR="0" rtl="0" algn="l">
              <a:lnSpc>
                <a:spcPct val="90000"/>
              </a:lnSpc>
              <a:spcBef>
                <a:spcPts val="400"/>
              </a:spcBef>
              <a:spcAft>
                <a:spcPts val="200"/>
              </a:spcAft>
              <a:buClr>
                <a:srgbClr val="9E3611"/>
              </a:buClr>
              <a:buSzPts val="1360"/>
              <a:buFont typeface="Noto Sans Symbols"/>
              <a:buChar char="▪"/>
              <a:defRPr b="0" i="0" sz="1600" u="none" cap="none" strike="noStrike">
                <a:solidFill>
                  <a:schemeClr val="dk1"/>
                </a:solidFill>
                <a:latin typeface="Rockwell"/>
                <a:ea typeface="Rockwell"/>
                <a:cs typeface="Rockwell"/>
                <a:sym typeface="Rockwell"/>
              </a:defRPr>
            </a:lvl9pPr>
          </a:lstStyle>
          <a:p/>
        </p:txBody>
      </p:sp>
      <p:sp>
        <p:nvSpPr>
          <p:cNvPr id="12" name="Google Shape;12;p59"/>
          <p:cNvSpPr txBox="1"/>
          <p:nvPr>
            <p:ph idx="10" type="dt"/>
          </p:nvPr>
        </p:nvSpPr>
        <p:spPr>
          <a:xfrm>
            <a:off x="7964424" y="6272784"/>
            <a:ext cx="3273552" cy="365125"/>
          </a:xfrm>
          <a:prstGeom prst="rect">
            <a:avLst/>
          </a:prstGeom>
          <a:noFill/>
          <a:ln>
            <a:noFill/>
          </a:ln>
        </p:spPr>
        <p:txBody>
          <a:bodyPr anchorCtr="0" anchor="ctr" bIns="45700" lIns="91425" spcFirstLastPara="1" rIns="91425" wrap="square" tIns="45700">
            <a:noAutofit/>
          </a:bodyPr>
          <a:lstStyle>
            <a:lvl1pPr lvl="0" marR="0" rtl="0" algn="r">
              <a:spcBef>
                <a:spcPts val="0"/>
              </a:spcBef>
              <a:spcAft>
                <a:spcPts val="0"/>
              </a:spcAft>
              <a:buSzPts val="1400"/>
              <a:buNone/>
              <a:defRPr b="0" i="0" sz="1100" u="none" cap="none" strike="noStrike">
                <a:solidFill>
                  <a:schemeClr val="dk2"/>
                </a:solidFill>
                <a:latin typeface="Rockwell"/>
                <a:ea typeface="Rockwell"/>
                <a:cs typeface="Rockwell"/>
                <a:sym typeface="Rockwell"/>
              </a:defRPr>
            </a:lvl1pPr>
            <a:lvl2pPr lvl="1" marR="0" rtl="0" algn="l">
              <a:spcBef>
                <a:spcPts val="0"/>
              </a:spcBef>
              <a:spcAft>
                <a:spcPts val="0"/>
              </a:spcAft>
              <a:buSzPts val="1400"/>
              <a:buNone/>
              <a:defRPr b="0" i="0" sz="1800" u="none" cap="none" strike="noStrike">
                <a:solidFill>
                  <a:schemeClr val="dk1"/>
                </a:solidFill>
                <a:latin typeface="Rockwell"/>
                <a:ea typeface="Rockwell"/>
                <a:cs typeface="Rockwell"/>
                <a:sym typeface="Rockwell"/>
              </a:defRPr>
            </a:lvl2pPr>
            <a:lvl3pPr lvl="2" marR="0" rtl="0" algn="l">
              <a:spcBef>
                <a:spcPts val="0"/>
              </a:spcBef>
              <a:spcAft>
                <a:spcPts val="0"/>
              </a:spcAft>
              <a:buSzPts val="1400"/>
              <a:buNone/>
              <a:defRPr b="0" i="0" sz="1800" u="none" cap="none" strike="noStrike">
                <a:solidFill>
                  <a:schemeClr val="dk1"/>
                </a:solidFill>
                <a:latin typeface="Rockwell"/>
                <a:ea typeface="Rockwell"/>
                <a:cs typeface="Rockwell"/>
                <a:sym typeface="Rockwell"/>
              </a:defRPr>
            </a:lvl3pPr>
            <a:lvl4pPr lvl="3" marR="0" rtl="0" algn="l">
              <a:spcBef>
                <a:spcPts val="0"/>
              </a:spcBef>
              <a:spcAft>
                <a:spcPts val="0"/>
              </a:spcAft>
              <a:buSzPts val="1400"/>
              <a:buNone/>
              <a:defRPr b="0" i="0" sz="1800" u="none" cap="none" strike="noStrike">
                <a:solidFill>
                  <a:schemeClr val="dk1"/>
                </a:solidFill>
                <a:latin typeface="Rockwell"/>
                <a:ea typeface="Rockwell"/>
                <a:cs typeface="Rockwell"/>
                <a:sym typeface="Rockwell"/>
              </a:defRPr>
            </a:lvl4pPr>
            <a:lvl5pPr lvl="4" marR="0" rtl="0" algn="l">
              <a:spcBef>
                <a:spcPts val="0"/>
              </a:spcBef>
              <a:spcAft>
                <a:spcPts val="0"/>
              </a:spcAft>
              <a:buSzPts val="1400"/>
              <a:buNone/>
              <a:defRPr b="0" i="0" sz="1800" u="none" cap="none" strike="noStrike">
                <a:solidFill>
                  <a:schemeClr val="dk1"/>
                </a:solidFill>
                <a:latin typeface="Rockwell"/>
                <a:ea typeface="Rockwell"/>
                <a:cs typeface="Rockwell"/>
                <a:sym typeface="Rockwell"/>
              </a:defRPr>
            </a:lvl5pPr>
            <a:lvl6pPr lvl="5" marR="0" rtl="0" algn="l">
              <a:spcBef>
                <a:spcPts val="0"/>
              </a:spcBef>
              <a:spcAft>
                <a:spcPts val="0"/>
              </a:spcAft>
              <a:buSzPts val="1400"/>
              <a:buNone/>
              <a:defRPr b="0" i="0" sz="1800" u="none" cap="none" strike="noStrike">
                <a:solidFill>
                  <a:schemeClr val="dk1"/>
                </a:solidFill>
                <a:latin typeface="Rockwell"/>
                <a:ea typeface="Rockwell"/>
                <a:cs typeface="Rockwell"/>
                <a:sym typeface="Rockwell"/>
              </a:defRPr>
            </a:lvl6pPr>
            <a:lvl7pPr lvl="6" marR="0" rtl="0" algn="l">
              <a:spcBef>
                <a:spcPts val="0"/>
              </a:spcBef>
              <a:spcAft>
                <a:spcPts val="0"/>
              </a:spcAft>
              <a:buSzPts val="1400"/>
              <a:buNone/>
              <a:defRPr b="0" i="0" sz="1800" u="none" cap="none" strike="noStrike">
                <a:solidFill>
                  <a:schemeClr val="dk1"/>
                </a:solidFill>
                <a:latin typeface="Rockwell"/>
                <a:ea typeface="Rockwell"/>
                <a:cs typeface="Rockwell"/>
                <a:sym typeface="Rockwell"/>
              </a:defRPr>
            </a:lvl7pPr>
            <a:lvl8pPr lvl="7" marR="0" rtl="0" algn="l">
              <a:spcBef>
                <a:spcPts val="0"/>
              </a:spcBef>
              <a:spcAft>
                <a:spcPts val="0"/>
              </a:spcAft>
              <a:buSzPts val="1400"/>
              <a:buNone/>
              <a:defRPr b="0" i="0" sz="1800" u="none" cap="none" strike="noStrike">
                <a:solidFill>
                  <a:schemeClr val="dk1"/>
                </a:solidFill>
                <a:latin typeface="Rockwell"/>
                <a:ea typeface="Rockwell"/>
                <a:cs typeface="Rockwell"/>
                <a:sym typeface="Rockwell"/>
              </a:defRPr>
            </a:lvl8pPr>
            <a:lvl9pPr lvl="8" marR="0" rtl="0" algn="l">
              <a:spcBef>
                <a:spcPts val="0"/>
              </a:spcBef>
              <a:spcAft>
                <a:spcPts val="0"/>
              </a:spcAft>
              <a:buSzPts val="1400"/>
              <a:buNone/>
              <a:defRPr b="0" i="0" sz="1800" u="none" cap="none" strike="noStrike">
                <a:solidFill>
                  <a:schemeClr val="dk1"/>
                </a:solidFill>
                <a:latin typeface="Rockwell"/>
                <a:ea typeface="Rockwell"/>
                <a:cs typeface="Rockwell"/>
                <a:sym typeface="Rockwell"/>
              </a:defRPr>
            </a:lvl9pPr>
          </a:lstStyle>
          <a:p/>
        </p:txBody>
      </p:sp>
      <p:sp>
        <p:nvSpPr>
          <p:cNvPr id="13" name="Google Shape;13;p59"/>
          <p:cNvSpPr txBox="1"/>
          <p:nvPr>
            <p:ph idx="11" type="ftr"/>
          </p:nvPr>
        </p:nvSpPr>
        <p:spPr>
          <a:xfrm>
            <a:off x="1088136" y="6272784"/>
            <a:ext cx="6327648"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100" u="none" cap="none" strike="noStrike">
                <a:solidFill>
                  <a:schemeClr val="dk2"/>
                </a:solidFill>
                <a:latin typeface="Rockwell"/>
                <a:ea typeface="Rockwell"/>
                <a:cs typeface="Rockwell"/>
                <a:sym typeface="Rockwell"/>
              </a:defRPr>
            </a:lvl1pPr>
            <a:lvl2pPr lvl="1" marR="0" rtl="0" algn="l">
              <a:spcBef>
                <a:spcPts val="0"/>
              </a:spcBef>
              <a:spcAft>
                <a:spcPts val="0"/>
              </a:spcAft>
              <a:buSzPts val="1400"/>
              <a:buNone/>
              <a:defRPr b="0" i="0" sz="1800" u="none" cap="none" strike="noStrike">
                <a:solidFill>
                  <a:schemeClr val="dk1"/>
                </a:solidFill>
                <a:latin typeface="Rockwell"/>
                <a:ea typeface="Rockwell"/>
                <a:cs typeface="Rockwell"/>
                <a:sym typeface="Rockwell"/>
              </a:defRPr>
            </a:lvl2pPr>
            <a:lvl3pPr lvl="2" marR="0" rtl="0" algn="l">
              <a:spcBef>
                <a:spcPts val="0"/>
              </a:spcBef>
              <a:spcAft>
                <a:spcPts val="0"/>
              </a:spcAft>
              <a:buSzPts val="1400"/>
              <a:buNone/>
              <a:defRPr b="0" i="0" sz="1800" u="none" cap="none" strike="noStrike">
                <a:solidFill>
                  <a:schemeClr val="dk1"/>
                </a:solidFill>
                <a:latin typeface="Rockwell"/>
                <a:ea typeface="Rockwell"/>
                <a:cs typeface="Rockwell"/>
                <a:sym typeface="Rockwell"/>
              </a:defRPr>
            </a:lvl3pPr>
            <a:lvl4pPr lvl="3" marR="0" rtl="0" algn="l">
              <a:spcBef>
                <a:spcPts val="0"/>
              </a:spcBef>
              <a:spcAft>
                <a:spcPts val="0"/>
              </a:spcAft>
              <a:buSzPts val="1400"/>
              <a:buNone/>
              <a:defRPr b="0" i="0" sz="1800" u="none" cap="none" strike="noStrike">
                <a:solidFill>
                  <a:schemeClr val="dk1"/>
                </a:solidFill>
                <a:latin typeface="Rockwell"/>
                <a:ea typeface="Rockwell"/>
                <a:cs typeface="Rockwell"/>
                <a:sym typeface="Rockwell"/>
              </a:defRPr>
            </a:lvl4pPr>
            <a:lvl5pPr lvl="4" marR="0" rtl="0" algn="l">
              <a:spcBef>
                <a:spcPts val="0"/>
              </a:spcBef>
              <a:spcAft>
                <a:spcPts val="0"/>
              </a:spcAft>
              <a:buSzPts val="1400"/>
              <a:buNone/>
              <a:defRPr b="0" i="0" sz="1800" u="none" cap="none" strike="noStrike">
                <a:solidFill>
                  <a:schemeClr val="dk1"/>
                </a:solidFill>
                <a:latin typeface="Rockwell"/>
                <a:ea typeface="Rockwell"/>
                <a:cs typeface="Rockwell"/>
                <a:sym typeface="Rockwell"/>
              </a:defRPr>
            </a:lvl5pPr>
            <a:lvl6pPr lvl="5" marR="0" rtl="0" algn="l">
              <a:spcBef>
                <a:spcPts val="0"/>
              </a:spcBef>
              <a:spcAft>
                <a:spcPts val="0"/>
              </a:spcAft>
              <a:buSzPts val="1400"/>
              <a:buNone/>
              <a:defRPr b="0" i="0" sz="1800" u="none" cap="none" strike="noStrike">
                <a:solidFill>
                  <a:schemeClr val="dk1"/>
                </a:solidFill>
                <a:latin typeface="Rockwell"/>
                <a:ea typeface="Rockwell"/>
                <a:cs typeface="Rockwell"/>
                <a:sym typeface="Rockwell"/>
              </a:defRPr>
            </a:lvl6pPr>
            <a:lvl7pPr lvl="6" marR="0" rtl="0" algn="l">
              <a:spcBef>
                <a:spcPts val="0"/>
              </a:spcBef>
              <a:spcAft>
                <a:spcPts val="0"/>
              </a:spcAft>
              <a:buSzPts val="1400"/>
              <a:buNone/>
              <a:defRPr b="0" i="0" sz="1800" u="none" cap="none" strike="noStrike">
                <a:solidFill>
                  <a:schemeClr val="dk1"/>
                </a:solidFill>
                <a:latin typeface="Rockwell"/>
                <a:ea typeface="Rockwell"/>
                <a:cs typeface="Rockwell"/>
                <a:sym typeface="Rockwell"/>
              </a:defRPr>
            </a:lvl7pPr>
            <a:lvl8pPr lvl="7" marR="0" rtl="0" algn="l">
              <a:spcBef>
                <a:spcPts val="0"/>
              </a:spcBef>
              <a:spcAft>
                <a:spcPts val="0"/>
              </a:spcAft>
              <a:buSzPts val="1400"/>
              <a:buNone/>
              <a:defRPr b="0" i="0" sz="1800" u="none" cap="none" strike="noStrike">
                <a:solidFill>
                  <a:schemeClr val="dk1"/>
                </a:solidFill>
                <a:latin typeface="Rockwell"/>
                <a:ea typeface="Rockwell"/>
                <a:cs typeface="Rockwell"/>
                <a:sym typeface="Rockwell"/>
              </a:defRPr>
            </a:lvl8pPr>
            <a:lvl9pPr lvl="8" marR="0" rtl="0" algn="l">
              <a:spcBef>
                <a:spcPts val="0"/>
              </a:spcBef>
              <a:spcAft>
                <a:spcPts val="0"/>
              </a:spcAft>
              <a:buSzPts val="1400"/>
              <a:buNone/>
              <a:defRPr b="0" i="0" sz="1800" u="none" cap="none" strike="noStrike">
                <a:solidFill>
                  <a:schemeClr val="dk1"/>
                </a:solidFill>
                <a:latin typeface="Rockwell"/>
                <a:ea typeface="Rockwell"/>
                <a:cs typeface="Rockwell"/>
                <a:sym typeface="Rockwell"/>
              </a:defRPr>
            </a:lvl9pPr>
          </a:lstStyle>
          <a:p/>
        </p:txBody>
      </p:sp>
      <p:grpSp>
        <p:nvGrpSpPr>
          <p:cNvPr id="14" name="Google Shape;14;p59"/>
          <p:cNvGrpSpPr/>
          <p:nvPr/>
        </p:nvGrpSpPr>
        <p:grpSpPr>
          <a:xfrm>
            <a:off x="11401725" y="6229681"/>
            <a:ext cx="457200" cy="457200"/>
            <a:chOff x="11361456" y="6195813"/>
            <a:chExt cx="548640" cy="548640"/>
          </a:xfrm>
        </p:grpSpPr>
        <p:sp>
          <p:nvSpPr>
            <p:cNvPr id="15" name="Google Shape;15;p59"/>
            <p:cNvSpPr/>
            <p:nvPr/>
          </p:nvSpPr>
          <p:spPr>
            <a:xfrm>
              <a:off x="11361456" y="6195813"/>
              <a:ext cx="548640" cy="548640"/>
            </a:xfrm>
            <a:prstGeom prst="ellipse">
              <a:avLst/>
            </a:prstGeom>
            <a:blipFill rotWithShape="1">
              <a:blip r:embed="rId1">
                <a:alphaModFix/>
              </a:blip>
              <a:tile algn="tl" flip="none" tx="50800" sx="85000" ty="0" sy="85000"/>
            </a:blip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dk1"/>
                </a:buClr>
                <a:buSzPts val="2000"/>
                <a:buFont typeface="Rockwell"/>
                <a:buNone/>
              </a:pPr>
              <a:r>
                <a:t/>
              </a:r>
              <a:endParaRPr b="1" i="0" sz="2000" u="none" cap="none" strike="noStrike">
                <a:solidFill>
                  <a:srgbClr val="FFFFFF"/>
                </a:solidFill>
                <a:latin typeface="Rockwell"/>
                <a:ea typeface="Rockwell"/>
                <a:cs typeface="Rockwell"/>
                <a:sym typeface="Rockwell"/>
              </a:endParaRPr>
            </a:p>
          </p:txBody>
        </p:sp>
        <p:sp>
          <p:nvSpPr>
            <p:cNvPr id="16" name="Google Shape;16;p59"/>
            <p:cNvSpPr/>
            <p:nvPr/>
          </p:nvSpPr>
          <p:spPr>
            <a:xfrm>
              <a:off x="11396488" y="6230844"/>
              <a:ext cx="478576" cy="478578"/>
            </a:xfrm>
            <a:prstGeom prst="ellipse">
              <a:avLst/>
            </a:prstGeom>
            <a:noFill/>
            <a:ln cap="flat" cmpd="sng" w="12700">
              <a:solidFill>
                <a:srgbClr val="FFFFF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Rockwell"/>
                <a:buNone/>
              </a:pPr>
              <a:r>
                <a:t/>
              </a:r>
              <a:endParaRPr b="0" i="0" sz="1800" u="none" cap="none" strike="noStrike">
                <a:solidFill>
                  <a:srgbClr val="FFFFFF"/>
                </a:solidFill>
                <a:latin typeface="Calibri"/>
                <a:ea typeface="Calibri"/>
                <a:cs typeface="Calibri"/>
                <a:sym typeface="Calibri"/>
              </a:endParaRPr>
            </a:p>
          </p:txBody>
        </p:sp>
      </p:grpSp>
      <p:sp>
        <p:nvSpPr>
          <p:cNvPr id="17" name="Google Shape;17;p59"/>
          <p:cNvSpPr txBox="1"/>
          <p:nvPr>
            <p:ph idx="12" type="sldNum"/>
          </p:nvPr>
        </p:nvSpPr>
        <p:spPr>
          <a:xfrm>
            <a:off x="11311128" y="6272784"/>
            <a:ext cx="640080" cy="365125"/>
          </a:xfrm>
          <a:prstGeom prst="rect">
            <a:avLst/>
          </a:prstGeom>
          <a:noFill/>
          <a:ln>
            <a:noFill/>
          </a:ln>
        </p:spPr>
        <p:txBody>
          <a:bodyPr anchorCtr="0" anchor="ctr" bIns="45700" lIns="91425" spcFirstLastPara="1" rIns="91425" wrap="square" tIns="45700">
            <a:noAutofit/>
          </a:bodyPr>
          <a:lstStyle>
            <a:lvl1pPr indent="0" lvl="0" marL="0" marR="0" rtl="0" algn="ctr">
              <a:spcBef>
                <a:spcPts val="0"/>
              </a:spcBef>
              <a:buNone/>
              <a:defRPr b="1" i="0" sz="1400" u="none" cap="none" strike="noStrike">
                <a:solidFill>
                  <a:srgbClr val="FFFFFF"/>
                </a:solidFill>
                <a:latin typeface="Rockwell"/>
                <a:ea typeface="Rockwell"/>
                <a:cs typeface="Rockwell"/>
                <a:sym typeface="Rockwell"/>
              </a:defRPr>
            </a:lvl1pPr>
            <a:lvl2pPr indent="0" lvl="1" marL="0" marR="0" rtl="0" algn="ctr">
              <a:spcBef>
                <a:spcPts val="0"/>
              </a:spcBef>
              <a:buNone/>
              <a:defRPr b="1" i="0" sz="1400" u="none" cap="none" strike="noStrike">
                <a:solidFill>
                  <a:srgbClr val="FFFFFF"/>
                </a:solidFill>
                <a:latin typeface="Rockwell"/>
                <a:ea typeface="Rockwell"/>
                <a:cs typeface="Rockwell"/>
                <a:sym typeface="Rockwell"/>
              </a:defRPr>
            </a:lvl2pPr>
            <a:lvl3pPr indent="0" lvl="2" marL="0" marR="0" rtl="0" algn="ctr">
              <a:spcBef>
                <a:spcPts val="0"/>
              </a:spcBef>
              <a:buNone/>
              <a:defRPr b="1" i="0" sz="1400" u="none" cap="none" strike="noStrike">
                <a:solidFill>
                  <a:srgbClr val="FFFFFF"/>
                </a:solidFill>
                <a:latin typeface="Rockwell"/>
                <a:ea typeface="Rockwell"/>
                <a:cs typeface="Rockwell"/>
                <a:sym typeface="Rockwell"/>
              </a:defRPr>
            </a:lvl3pPr>
            <a:lvl4pPr indent="0" lvl="3" marL="0" marR="0" rtl="0" algn="ctr">
              <a:spcBef>
                <a:spcPts val="0"/>
              </a:spcBef>
              <a:buNone/>
              <a:defRPr b="1" i="0" sz="1400" u="none" cap="none" strike="noStrike">
                <a:solidFill>
                  <a:srgbClr val="FFFFFF"/>
                </a:solidFill>
                <a:latin typeface="Rockwell"/>
                <a:ea typeface="Rockwell"/>
                <a:cs typeface="Rockwell"/>
                <a:sym typeface="Rockwell"/>
              </a:defRPr>
            </a:lvl4pPr>
            <a:lvl5pPr indent="0" lvl="4" marL="0" marR="0" rtl="0" algn="ctr">
              <a:spcBef>
                <a:spcPts val="0"/>
              </a:spcBef>
              <a:buNone/>
              <a:defRPr b="1" i="0" sz="1400" u="none" cap="none" strike="noStrike">
                <a:solidFill>
                  <a:srgbClr val="FFFFFF"/>
                </a:solidFill>
                <a:latin typeface="Rockwell"/>
                <a:ea typeface="Rockwell"/>
                <a:cs typeface="Rockwell"/>
                <a:sym typeface="Rockwell"/>
              </a:defRPr>
            </a:lvl5pPr>
            <a:lvl6pPr indent="0" lvl="5" marL="0" marR="0" rtl="0" algn="ctr">
              <a:spcBef>
                <a:spcPts val="0"/>
              </a:spcBef>
              <a:buNone/>
              <a:defRPr b="1" i="0" sz="1400" u="none" cap="none" strike="noStrike">
                <a:solidFill>
                  <a:srgbClr val="FFFFFF"/>
                </a:solidFill>
                <a:latin typeface="Rockwell"/>
                <a:ea typeface="Rockwell"/>
                <a:cs typeface="Rockwell"/>
                <a:sym typeface="Rockwell"/>
              </a:defRPr>
            </a:lvl6pPr>
            <a:lvl7pPr indent="0" lvl="6" marL="0" marR="0" rtl="0" algn="ctr">
              <a:spcBef>
                <a:spcPts val="0"/>
              </a:spcBef>
              <a:buNone/>
              <a:defRPr b="1" i="0" sz="1400" u="none" cap="none" strike="noStrike">
                <a:solidFill>
                  <a:srgbClr val="FFFFFF"/>
                </a:solidFill>
                <a:latin typeface="Rockwell"/>
                <a:ea typeface="Rockwell"/>
                <a:cs typeface="Rockwell"/>
                <a:sym typeface="Rockwell"/>
              </a:defRPr>
            </a:lvl7pPr>
            <a:lvl8pPr indent="0" lvl="7" marL="0" marR="0" rtl="0" algn="ctr">
              <a:spcBef>
                <a:spcPts val="0"/>
              </a:spcBef>
              <a:buNone/>
              <a:defRPr b="1" i="0" sz="1400" u="none" cap="none" strike="noStrike">
                <a:solidFill>
                  <a:srgbClr val="FFFFFF"/>
                </a:solidFill>
                <a:latin typeface="Rockwell"/>
                <a:ea typeface="Rockwell"/>
                <a:cs typeface="Rockwell"/>
                <a:sym typeface="Rockwell"/>
              </a:defRPr>
            </a:lvl8pPr>
            <a:lvl9pPr indent="0" lvl="8" marL="0" marR="0" rtl="0" algn="ctr">
              <a:spcBef>
                <a:spcPts val="0"/>
              </a:spcBef>
              <a:buNone/>
              <a:defRPr b="1" i="0" sz="1400" u="none" cap="none" strike="noStrike">
                <a:solidFill>
                  <a:srgbClr val="FFFFFF"/>
                </a:solidFill>
                <a:latin typeface="Rockwell"/>
                <a:ea typeface="Rockwell"/>
                <a:cs typeface="Rockwell"/>
                <a:sym typeface="Rockwell"/>
              </a:defRPr>
            </a:lvl9pPr>
          </a:lstStyle>
          <a:p>
            <a:pPr indent="0" lvl="0" marL="0" rtl="0" algn="ct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4.jpg"/><Relationship Id="rId4" Type="http://schemas.openxmlformats.org/officeDocument/2006/relationships/image" Target="../media/image9.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4.jpg"/><Relationship Id="rId4" Type="http://schemas.openxmlformats.org/officeDocument/2006/relationships/image" Target="../media/image9.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4.jpg"/><Relationship Id="rId4" Type="http://schemas.openxmlformats.org/officeDocument/2006/relationships/image" Target="../media/image9.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4.jpg"/><Relationship Id="rId4" Type="http://schemas.openxmlformats.org/officeDocument/2006/relationships/image" Target="../media/image9.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19.png"/><Relationship Id="rId4" Type="http://schemas.openxmlformats.org/officeDocument/2006/relationships/image" Target="../media/image12.png"/><Relationship Id="rId9" Type="http://schemas.openxmlformats.org/officeDocument/2006/relationships/image" Target="../media/image9.jpg"/><Relationship Id="rId5" Type="http://schemas.openxmlformats.org/officeDocument/2006/relationships/image" Target="../media/image20.png"/><Relationship Id="rId6" Type="http://schemas.openxmlformats.org/officeDocument/2006/relationships/image" Target="../media/image11.png"/><Relationship Id="rId7" Type="http://schemas.openxmlformats.org/officeDocument/2006/relationships/image" Target="../media/image13.png"/><Relationship Id="rId8" Type="http://schemas.openxmlformats.org/officeDocument/2006/relationships/image" Target="../media/image14.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2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14.jpg"/><Relationship Id="rId4" Type="http://schemas.openxmlformats.org/officeDocument/2006/relationships/image" Target="../media/image9.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28.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2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31.png"/><Relationship Id="rId4" Type="http://schemas.openxmlformats.org/officeDocument/2006/relationships/image" Target="../media/image14.jpg"/><Relationship Id="rId5" Type="http://schemas.openxmlformats.org/officeDocument/2006/relationships/image" Target="../media/image9.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7.png"/><Relationship Id="rId4" Type="http://schemas.openxmlformats.org/officeDocument/2006/relationships/image" Target="../media/image1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4.jpg"/><Relationship Id="rId4" Type="http://schemas.openxmlformats.org/officeDocument/2006/relationships/image" Target="../media/image9.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8.png"/><Relationship Id="rId4" Type="http://schemas.openxmlformats.org/officeDocument/2006/relationships/image" Target="../media/image14.jpg"/><Relationship Id="rId5" Type="http://schemas.openxmlformats.org/officeDocument/2006/relationships/image" Target="../media/image9.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23.png"/><Relationship Id="rId4" Type="http://schemas.openxmlformats.org/officeDocument/2006/relationships/image" Target="../media/image8.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8.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14.jpg"/><Relationship Id="rId4" Type="http://schemas.openxmlformats.org/officeDocument/2006/relationships/image" Target="../media/image9.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34.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16.jpg"/><Relationship Id="rId4" Type="http://schemas.openxmlformats.org/officeDocument/2006/relationships/image" Target="../media/image32.gif"/><Relationship Id="rId5" Type="http://schemas.openxmlformats.org/officeDocument/2006/relationships/image" Target="../media/image18.jpg"/><Relationship Id="rId6" Type="http://schemas.openxmlformats.org/officeDocument/2006/relationships/image" Target="../media/image21.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14.jpg"/><Relationship Id="rId4" Type="http://schemas.openxmlformats.org/officeDocument/2006/relationships/image" Target="../media/image9.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22.jpg"/><Relationship Id="rId4" Type="http://schemas.openxmlformats.org/officeDocument/2006/relationships/image" Target="../media/image25.png"/><Relationship Id="rId5" Type="http://schemas.openxmlformats.org/officeDocument/2006/relationships/image" Target="../media/image14.jpg"/><Relationship Id="rId6" Type="http://schemas.openxmlformats.org/officeDocument/2006/relationships/image" Target="../media/image9.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14.jpg"/><Relationship Id="rId4" Type="http://schemas.openxmlformats.org/officeDocument/2006/relationships/image" Target="../media/image9.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23.png"/><Relationship Id="rId4" Type="http://schemas.openxmlformats.org/officeDocument/2006/relationships/image" Target="../media/image14.jpg"/><Relationship Id="rId5" Type="http://schemas.openxmlformats.org/officeDocument/2006/relationships/image" Target="../media/image9.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14.jpg"/><Relationship Id="rId4" Type="http://schemas.openxmlformats.org/officeDocument/2006/relationships/image" Target="../media/image9.jpg"/><Relationship Id="rId5" Type="http://schemas.openxmlformats.org/officeDocument/2006/relationships/image" Target="../media/image35.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33.png"/><Relationship Id="rId4" Type="http://schemas.openxmlformats.org/officeDocument/2006/relationships/image" Target="../media/image14.jpg"/><Relationship Id="rId5" Type="http://schemas.openxmlformats.org/officeDocument/2006/relationships/image" Target="../media/image9.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8.png"/><Relationship Id="rId4" Type="http://schemas.openxmlformats.org/officeDocument/2006/relationships/image" Target="../media/image14.jpg"/><Relationship Id="rId5" Type="http://schemas.openxmlformats.org/officeDocument/2006/relationships/image" Target="../media/image9.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23.png"/><Relationship Id="rId4" Type="http://schemas.openxmlformats.org/officeDocument/2006/relationships/image" Target="../media/image14.jpg"/><Relationship Id="rId5" Type="http://schemas.openxmlformats.org/officeDocument/2006/relationships/image" Target="../media/image9.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6.xml"/><Relationship Id="rId3" Type="http://schemas.openxmlformats.org/officeDocument/2006/relationships/image" Target="../media/image30.png"/><Relationship Id="rId4" Type="http://schemas.openxmlformats.org/officeDocument/2006/relationships/image" Target="../media/image14.jpg"/><Relationship Id="rId5" Type="http://schemas.openxmlformats.org/officeDocument/2006/relationships/image" Target="../media/image9.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image" Target="../media/image14.jpg"/><Relationship Id="rId4" Type="http://schemas.openxmlformats.org/officeDocument/2006/relationships/image" Target="../media/image9.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 Id="rId3" Type="http://schemas.openxmlformats.org/officeDocument/2006/relationships/image" Target="../media/image14.jpg"/><Relationship Id="rId4" Type="http://schemas.openxmlformats.org/officeDocument/2006/relationships/image" Target="../media/image9.jp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 Id="rId3" Type="http://schemas.openxmlformats.org/officeDocument/2006/relationships/image" Target="../media/image14.jpg"/><Relationship Id="rId4" Type="http://schemas.openxmlformats.org/officeDocument/2006/relationships/image" Target="../media/image9.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4.jpg"/><Relationship Id="rId4" Type="http://schemas.openxmlformats.org/officeDocument/2006/relationships/image" Target="../media/image9.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 Id="rId3" Type="http://schemas.openxmlformats.org/officeDocument/2006/relationships/image" Target="../media/image14.jpg"/><Relationship Id="rId4" Type="http://schemas.openxmlformats.org/officeDocument/2006/relationships/image" Target="../media/image9.jp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 Id="rId3" Type="http://schemas.openxmlformats.org/officeDocument/2006/relationships/image" Target="../media/image14.jpg"/><Relationship Id="rId4" Type="http://schemas.openxmlformats.org/officeDocument/2006/relationships/image" Target="../media/image9.jp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 Id="rId3" Type="http://schemas.openxmlformats.org/officeDocument/2006/relationships/image" Target="../media/image14.jpg"/><Relationship Id="rId4" Type="http://schemas.openxmlformats.org/officeDocument/2006/relationships/image" Target="../media/image9.jp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 Id="rId3" Type="http://schemas.openxmlformats.org/officeDocument/2006/relationships/image" Target="../media/image14.jpg"/><Relationship Id="rId4" Type="http://schemas.openxmlformats.org/officeDocument/2006/relationships/image" Target="../media/image9.jp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 Id="rId3" Type="http://schemas.openxmlformats.org/officeDocument/2006/relationships/image" Target="../media/image14.jpg"/><Relationship Id="rId4" Type="http://schemas.openxmlformats.org/officeDocument/2006/relationships/image" Target="../media/image9.jp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5.xml"/><Relationship Id="rId3" Type="http://schemas.openxmlformats.org/officeDocument/2006/relationships/image" Target="../media/image14.jpg"/><Relationship Id="rId4" Type="http://schemas.openxmlformats.org/officeDocument/2006/relationships/image" Target="../media/image9.jp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7.xml"/><Relationship Id="rId3" Type="http://schemas.openxmlformats.org/officeDocument/2006/relationships/image" Target="../media/image14.jpg"/><Relationship Id="rId4" Type="http://schemas.openxmlformats.org/officeDocument/2006/relationships/image" Target="../media/image9.jp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8.xml"/><Relationship Id="rId3" Type="http://schemas.openxmlformats.org/officeDocument/2006/relationships/image" Target="../media/image27.jpg"/><Relationship Id="rId4" Type="http://schemas.openxmlformats.org/officeDocument/2006/relationships/image" Target="../media/image14.jpg"/><Relationship Id="rId5" Type="http://schemas.openxmlformats.org/officeDocument/2006/relationships/image" Target="../media/image9.jp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9.xml"/><Relationship Id="rId3" Type="http://schemas.openxmlformats.org/officeDocument/2006/relationships/image" Target="../media/image14.jpg"/><Relationship Id="rId4" Type="http://schemas.openxmlformats.org/officeDocument/2006/relationships/image" Target="../media/image9.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4.jpg"/><Relationship Id="rId4" Type="http://schemas.openxmlformats.org/officeDocument/2006/relationships/image" Target="../media/image9.jp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0.xml"/><Relationship Id="rId3" Type="http://schemas.openxmlformats.org/officeDocument/2006/relationships/image" Target="../media/image14.jpg"/><Relationship Id="rId4" Type="http://schemas.openxmlformats.org/officeDocument/2006/relationships/image" Target="../media/image9.jp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1.xml"/><Relationship Id="rId3" Type="http://schemas.openxmlformats.org/officeDocument/2006/relationships/image" Target="../media/image14.jpg"/><Relationship Id="rId4" Type="http://schemas.openxmlformats.org/officeDocument/2006/relationships/image" Target="../media/image9.jp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2.xml"/><Relationship Id="rId3" Type="http://schemas.openxmlformats.org/officeDocument/2006/relationships/image" Target="../media/image14.jpg"/><Relationship Id="rId4" Type="http://schemas.openxmlformats.org/officeDocument/2006/relationships/image" Target="../media/image9.jp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3.xml"/><Relationship Id="rId3" Type="http://schemas.openxmlformats.org/officeDocument/2006/relationships/image" Target="../media/image14.jpg"/><Relationship Id="rId4" Type="http://schemas.openxmlformats.org/officeDocument/2006/relationships/image" Target="../media/image9.jp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4.xml"/><Relationship Id="rId3" Type="http://schemas.openxmlformats.org/officeDocument/2006/relationships/image" Target="../media/image14.jpg"/><Relationship Id="rId4" Type="http://schemas.openxmlformats.org/officeDocument/2006/relationships/image" Target="../media/image9.jp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5.xml"/><Relationship Id="rId3" Type="http://schemas.openxmlformats.org/officeDocument/2006/relationships/image" Target="../media/image14.jpg"/><Relationship Id="rId4" Type="http://schemas.openxmlformats.org/officeDocument/2006/relationships/image" Target="../media/image9.jp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6.xml"/><Relationship Id="rId3" Type="http://schemas.openxmlformats.org/officeDocument/2006/relationships/image" Target="../media/image14.jpg"/><Relationship Id="rId4" Type="http://schemas.openxmlformats.org/officeDocument/2006/relationships/image" Target="../media/image9.jp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7.xml"/><Relationship Id="rId3" Type="http://schemas.openxmlformats.org/officeDocument/2006/relationships/image" Target="../media/image29.jp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8.xml"/><Relationship Id="rId3" Type="http://schemas.openxmlformats.org/officeDocument/2006/relationships/image" Target="../media/image14.jpg"/><Relationship Id="rId4" Type="http://schemas.openxmlformats.org/officeDocument/2006/relationships/image" Target="../media/image9.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4.jpg"/><Relationship Id="rId4" Type="http://schemas.openxmlformats.org/officeDocument/2006/relationships/image" Target="../media/image9.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4.jpg"/><Relationship Id="rId4" Type="http://schemas.openxmlformats.org/officeDocument/2006/relationships/image" Target="../media/image9.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8.png"/><Relationship Id="rId4" Type="http://schemas.openxmlformats.org/officeDocument/2006/relationships/image" Target="../media/image14.jpg"/><Relationship Id="rId5" Type="http://schemas.openxmlformats.org/officeDocument/2006/relationships/image" Target="../media/image9.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7.png"/><Relationship Id="rId4" Type="http://schemas.openxmlformats.org/officeDocument/2006/relationships/image" Target="../media/image14.jpg"/><Relationship Id="rId5" Type="http://schemas.openxmlformats.org/officeDocument/2006/relationships/image" Target="../media/image9.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8" name="Shape 108"/>
        <p:cNvGrpSpPr/>
        <p:nvPr/>
      </p:nvGrpSpPr>
      <p:grpSpPr>
        <a:xfrm>
          <a:off x="0" y="0"/>
          <a:ext cx="0" cy="0"/>
          <a:chOff x="0" y="0"/>
          <a:chExt cx="0" cy="0"/>
        </a:xfrm>
      </p:grpSpPr>
      <p:sp>
        <p:nvSpPr>
          <p:cNvPr id="109" name="Google Shape;109;p1"/>
          <p:cNvSpPr txBox="1"/>
          <p:nvPr>
            <p:ph type="ctrTitle"/>
          </p:nvPr>
        </p:nvSpPr>
        <p:spPr>
          <a:xfrm>
            <a:off x="1272896" y="2461894"/>
            <a:ext cx="9646207" cy="1646302"/>
          </a:xfrm>
          <a:prstGeom prst="rect">
            <a:avLst/>
          </a:prstGeom>
          <a:noFill/>
          <a:ln>
            <a:noFill/>
          </a:ln>
        </p:spPr>
        <p:txBody>
          <a:bodyPr anchorCtr="0" anchor="ctr" bIns="45700" lIns="91425" spcFirstLastPara="1" rIns="91425" wrap="square" tIns="45700">
            <a:normAutofit fontScale="90000"/>
          </a:bodyPr>
          <a:lstStyle/>
          <a:p>
            <a:pPr indent="0" lvl="0" marL="0" rtl="0" algn="ctr">
              <a:lnSpc>
                <a:spcPct val="80000"/>
              </a:lnSpc>
              <a:spcBef>
                <a:spcPts val="0"/>
              </a:spcBef>
              <a:spcAft>
                <a:spcPts val="0"/>
              </a:spcAft>
              <a:buSzPct val="100000"/>
              <a:buFont typeface="Rockwell"/>
              <a:buNone/>
            </a:pPr>
            <a:r>
              <a:rPr lang="en-US"/>
              <a:t>TRAINING IN INCLUSIVE AND SAFE SHOWDOWN</a:t>
            </a:r>
            <a:endParaRPr/>
          </a:p>
        </p:txBody>
      </p:sp>
      <p:pic>
        <p:nvPicPr>
          <p:cNvPr descr="Εικόνα που περιέχει κείμενο&#10;&#10;Περιγραφή που δημιουργήθηκε αυτόματα" id="110" name="Google Shape;110;p1"/>
          <p:cNvPicPr preferRelativeResize="0"/>
          <p:nvPr/>
        </p:nvPicPr>
        <p:blipFill rotWithShape="1">
          <a:blip r:embed="rId3">
            <a:alphaModFix/>
          </a:blip>
          <a:srcRect b="0" l="0" r="0" t="0"/>
          <a:stretch/>
        </p:blipFill>
        <p:spPr>
          <a:xfrm>
            <a:off x="6177913" y="387923"/>
            <a:ext cx="3498861" cy="734044"/>
          </a:xfrm>
          <a:prstGeom prst="rect">
            <a:avLst/>
          </a:prstGeom>
          <a:noFill/>
          <a:ln>
            <a:noFill/>
          </a:ln>
        </p:spPr>
      </p:pic>
      <p:sp>
        <p:nvSpPr>
          <p:cNvPr id="111" name="Google Shape;111;p1"/>
          <p:cNvSpPr txBox="1"/>
          <p:nvPr/>
        </p:nvSpPr>
        <p:spPr>
          <a:xfrm>
            <a:off x="1004151" y="5731413"/>
            <a:ext cx="10001306" cy="73866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en-US" sz="1400" u="none" cap="none" strike="noStrike">
                <a:solidFill>
                  <a:schemeClr val="dk1"/>
                </a:solidFill>
                <a:latin typeface="Calibri"/>
                <a:ea typeface="Calibri"/>
                <a:cs typeface="Calibri"/>
                <a:sym typeface="Calibri"/>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endParaRPr sz="1400">
              <a:solidFill>
                <a:schemeClr val="dk1"/>
              </a:solidFill>
              <a:latin typeface="Calibri"/>
              <a:ea typeface="Calibri"/>
              <a:cs typeface="Calibri"/>
              <a:sym typeface="Calibri"/>
            </a:endParaRPr>
          </a:p>
        </p:txBody>
      </p:sp>
      <p:pic>
        <p:nvPicPr>
          <p:cNvPr id="112" name="Google Shape;112;p1"/>
          <p:cNvPicPr preferRelativeResize="0"/>
          <p:nvPr/>
        </p:nvPicPr>
        <p:blipFill rotWithShape="1">
          <a:blip r:embed="rId4">
            <a:alphaModFix/>
          </a:blip>
          <a:srcRect b="0" l="0" r="0" t="0"/>
          <a:stretch/>
        </p:blipFill>
        <p:spPr>
          <a:xfrm>
            <a:off x="2666375" y="228797"/>
            <a:ext cx="2573741" cy="1052296"/>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0" name="Shape 200"/>
        <p:cNvGrpSpPr/>
        <p:nvPr/>
      </p:nvGrpSpPr>
      <p:grpSpPr>
        <a:xfrm>
          <a:off x="0" y="0"/>
          <a:ext cx="0" cy="0"/>
          <a:chOff x="0" y="0"/>
          <a:chExt cx="0" cy="0"/>
        </a:xfrm>
      </p:grpSpPr>
      <p:sp>
        <p:nvSpPr>
          <p:cNvPr id="201" name="Google Shape;201;p10"/>
          <p:cNvSpPr txBox="1"/>
          <p:nvPr>
            <p:ph type="title"/>
          </p:nvPr>
        </p:nvSpPr>
        <p:spPr>
          <a:xfrm>
            <a:off x="839416" y="499841"/>
            <a:ext cx="9001000" cy="1296144"/>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SzPct val="100000"/>
              <a:buFont typeface="Rockwell"/>
              <a:buNone/>
            </a:pPr>
            <a:r>
              <a:rPr lang="en-US" sz="4400"/>
              <a:t>SOME INDIVIDUALS ARE HESITANT TO MOVE IN AN EMERGENCY.</a:t>
            </a:r>
            <a:endParaRPr sz="4400"/>
          </a:p>
        </p:txBody>
      </p:sp>
      <p:grpSp>
        <p:nvGrpSpPr>
          <p:cNvPr id="202" name="Google Shape;202;p10"/>
          <p:cNvGrpSpPr/>
          <p:nvPr/>
        </p:nvGrpSpPr>
        <p:grpSpPr>
          <a:xfrm>
            <a:off x="2887579" y="2157767"/>
            <a:ext cx="7181087" cy="3830591"/>
            <a:chOff x="0" y="467"/>
            <a:chExt cx="7181087" cy="3830591"/>
          </a:xfrm>
        </p:grpSpPr>
        <p:cxnSp>
          <p:nvCxnSpPr>
            <p:cNvPr id="203" name="Google Shape;203;p10"/>
            <p:cNvCxnSpPr/>
            <p:nvPr/>
          </p:nvCxnSpPr>
          <p:spPr>
            <a:xfrm>
              <a:off x="0" y="467"/>
              <a:ext cx="7181087" cy="0"/>
            </a:xfrm>
            <a:prstGeom prst="straightConnector1">
              <a:avLst/>
            </a:prstGeom>
            <a:solidFill>
              <a:srgbClr val="D34614"/>
            </a:solidFill>
            <a:ln cap="flat" cmpd="sng" w="12700">
              <a:solidFill>
                <a:srgbClr val="D34614"/>
              </a:solidFill>
              <a:prstDash val="solid"/>
              <a:round/>
              <a:headEnd len="sm" w="sm" type="none"/>
              <a:tailEnd len="sm" w="sm" type="none"/>
            </a:ln>
          </p:spPr>
        </p:cxnSp>
        <p:sp>
          <p:nvSpPr>
            <p:cNvPr id="204" name="Google Shape;204;p10"/>
            <p:cNvSpPr/>
            <p:nvPr/>
          </p:nvSpPr>
          <p:spPr>
            <a:xfrm>
              <a:off x="0" y="467"/>
              <a:ext cx="7181087" cy="766118"/>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 name="Google Shape;205;p10"/>
            <p:cNvSpPr txBox="1"/>
            <p:nvPr/>
          </p:nvSpPr>
          <p:spPr>
            <a:xfrm>
              <a:off x="0" y="467"/>
              <a:ext cx="7181087" cy="766118"/>
            </a:xfrm>
            <a:prstGeom prst="rect">
              <a:avLst/>
            </a:prstGeom>
            <a:noFill/>
            <a:ln>
              <a:noFill/>
            </a:ln>
          </p:spPr>
          <p:txBody>
            <a:bodyPr anchorCtr="0" anchor="t" bIns="125725" lIns="125725" spcFirstLastPara="1" rIns="125725" wrap="square" tIns="125725">
              <a:noAutofit/>
            </a:bodyPr>
            <a:lstStyle/>
            <a:p>
              <a:pPr indent="0" lvl="0" marL="0" marR="0" rtl="0" algn="l">
                <a:lnSpc>
                  <a:spcPct val="90000"/>
                </a:lnSpc>
                <a:spcBef>
                  <a:spcPts val="0"/>
                </a:spcBef>
                <a:spcAft>
                  <a:spcPts val="0"/>
                </a:spcAft>
                <a:buClr>
                  <a:schemeClr val="dk1"/>
                </a:buClr>
                <a:buSzPts val="3300"/>
                <a:buFont typeface="Rockwell"/>
                <a:buNone/>
              </a:pPr>
              <a:r>
                <a:rPr lang="en-US" sz="3300">
                  <a:solidFill>
                    <a:schemeClr val="dk1"/>
                  </a:solidFill>
                  <a:latin typeface="Rockwell"/>
                  <a:ea typeface="Rockwell"/>
                  <a:cs typeface="Rockwell"/>
                  <a:sym typeface="Rockwell"/>
                </a:rPr>
                <a:t>Anxiety</a:t>
              </a:r>
              <a:endParaRPr sz="3300">
                <a:solidFill>
                  <a:schemeClr val="dk1"/>
                </a:solidFill>
                <a:latin typeface="Rockwell"/>
                <a:ea typeface="Rockwell"/>
                <a:cs typeface="Rockwell"/>
                <a:sym typeface="Rockwell"/>
              </a:endParaRPr>
            </a:p>
          </p:txBody>
        </p:sp>
        <p:cxnSp>
          <p:nvCxnSpPr>
            <p:cNvPr id="206" name="Google Shape;206;p10"/>
            <p:cNvCxnSpPr/>
            <p:nvPr/>
          </p:nvCxnSpPr>
          <p:spPr>
            <a:xfrm>
              <a:off x="0" y="766586"/>
              <a:ext cx="7181087" cy="0"/>
            </a:xfrm>
            <a:prstGeom prst="straightConnector1">
              <a:avLst/>
            </a:prstGeom>
            <a:solidFill>
              <a:srgbClr val="D34614"/>
            </a:solidFill>
            <a:ln cap="flat" cmpd="sng" w="12700">
              <a:solidFill>
                <a:srgbClr val="D34614"/>
              </a:solidFill>
              <a:prstDash val="solid"/>
              <a:round/>
              <a:headEnd len="sm" w="sm" type="none"/>
              <a:tailEnd len="sm" w="sm" type="none"/>
            </a:ln>
          </p:spPr>
        </p:cxnSp>
        <p:sp>
          <p:nvSpPr>
            <p:cNvPr id="207" name="Google Shape;207;p10"/>
            <p:cNvSpPr/>
            <p:nvPr/>
          </p:nvSpPr>
          <p:spPr>
            <a:xfrm>
              <a:off x="0" y="766586"/>
              <a:ext cx="7181087" cy="766118"/>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 name="Google Shape;208;p10"/>
            <p:cNvSpPr txBox="1"/>
            <p:nvPr/>
          </p:nvSpPr>
          <p:spPr>
            <a:xfrm>
              <a:off x="0" y="766586"/>
              <a:ext cx="7181087" cy="766118"/>
            </a:xfrm>
            <a:prstGeom prst="rect">
              <a:avLst/>
            </a:prstGeom>
            <a:noFill/>
            <a:ln>
              <a:noFill/>
            </a:ln>
          </p:spPr>
          <p:txBody>
            <a:bodyPr anchorCtr="0" anchor="t" bIns="125725" lIns="125725" spcFirstLastPara="1" rIns="125725" wrap="square" tIns="125725">
              <a:noAutofit/>
            </a:bodyPr>
            <a:lstStyle/>
            <a:p>
              <a:pPr indent="0" lvl="0" marL="0" marR="0" rtl="0" algn="l">
                <a:lnSpc>
                  <a:spcPct val="90000"/>
                </a:lnSpc>
                <a:spcBef>
                  <a:spcPts val="0"/>
                </a:spcBef>
                <a:spcAft>
                  <a:spcPts val="0"/>
                </a:spcAft>
                <a:buClr>
                  <a:schemeClr val="dk1"/>
                </a:buClr>
                <a:buSzPts val="3300"/>
                <a:buFont typeface="Rockwell"/>
                <a:buNone/>
              </a:pPr>
              <a:r>
                <a:rPr lang="en-US" sz="3300">
                  <a:solidFill>
                    <a:schemeClr val="dk1"/>
                  </a:solidFill>
                  <a:latin typeface="Rockwell"/>
                  <a:ea typeface="Rockwell"/>
                  <a:cs typeface="Rockwell"/>
                  <a:sym typeface="Rockwell"/>
                </a:rPr>
                <a:t>Guilt</a:t>
              </a:r>
              <a:endParaRPr sz="3300">
                <a:solidFill>
                  <a:schemeClr val="dk1"/>
                </a:solidFill>
                <a:latin typeface="Rockwell"/>
                <a:ea typeface="Rockwell"/>
                <a:cs typeface="Rockwell"/>
                <a:sym typeface="Rockwell"/>
              </a:endParaRPr>
            </a:p>
          </p:txBody>
        </p:sp>
        <p:cxnSp>
          <p:nvCxnSpPr>
            <p:cNvPr id="209" name="Google Shape;209;p10"/>
            <p:cNvCxnSpPr/>
            <p:nvPr/>
          </p:nvCxnSpPr>
          <p:spPr>
            <a:xfrm>
              <a:off x="0" y="1532704"/>
              <a:ext cx="7181087" cy="0"/>
            </a:xfrm>
            <a:prstGeom prst="straightConnector1">
              <a:avLst/>
            </a:prstGeom>
            <a:solidFill>
              <a:srgbClr val="D34614"/>
            </a:solidFill>
            <a:ln cap="flat" cmpd="sng" w="12700">
              <a:solidFill>
                <a:srgbClr val="D34614"/>
              </a:solidFill>
              <a:prstDash val="solid"/>
              <a:round/>
              <a:headEnd len="sm" w="sm" type="none"/>
              <a:tailEnd len="sm" w="sm" type="none"/>
            </a:ln>
          </p:spPr>
        </p:cxnSp>
        <p:sp>
          <p:nvSpPr>
            <p:cNvPr id="210" name="Google Shape;210;p10"/>
            <p:cNvSpPr/>
            <p:nvPr/>
          </p:nvSpPr>
          <p:spPr>
            <a:xfrm>
              <a:off x="0" y="1532704"/>
              <a:ext cx="7181087" cy="766118"/>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 name="Google Shape;211;p10"/>
            <p:cNvSpPr txBox="1"/>
            <p:nvPr/>
          </p:nvSpPr>
          <p:spPr>
            <a:xfrm>
              <a:off x="0" y="1532704"/>
              <a:ext cx="7181087" cy="766118"/>
            </a:xfrm>
            <a:prstGeom prst="rect">
              <a:avLst/>
            </a:prstGeom>
            <a:noFill/>
            <a:ln>
              <a:noFill/>
            </a:ln>
          </p:spPr>
          <p:txBody>
            <a:bodyPr anchorCtr="0" anchor="t" bIns="125725" lIns="125725" spcFirstLastPara="1" rIns="125725" wrap="square" tIns="125725">
              <a:noAutofit/>
            </a:bodyPr>
            <a:lstStyle/>
            <a:p>
              <a:pPr indent="0" lvl="0" marL="0" marR="0" rtl="0" algn="l">
                <a:lnSpc>
                  <a:spcPct val="90000"/>
                </a:lnSpc>
                <a:spcBef>
                  <a:spcPts val="0"/>
                </a:spcBef>
                <a:spcAft>
                  <a:spcPts val="0"/>
                </a:spcAft>
                <a:buClr>
                  <a:schemeClr val="dk1"/>
                </a:buClr>
                <a:buSzPts val="3300"/>
                <a:buFont typeface="Rockwell"/>
                <a:buNone/>
              </a:pPr>
              <a:r>
                <a:rPr lang="en-US" sz="3300">
                  <a:solidFill>
                    <a:schemeClr val="dk1"/>
                  </a:solidFill>
                  <a:latin typeface="Rockwell"/>
                  <a:ea typeface="Rockwell"/>
                  <a:cs typeface="Rockwell"/>
                  <a:sym typeface="Rockwell"/>
                </a:rPr>
                <a:t>Fear of unsatisfactory performance. </a:t>
              </a:r>
              <a:endParaRPr sz="3300">
                <a:solidFill>
                  <a:schemeClr val="dk1"/>
                </a:solidFill>
                <a:latin typeface="Rockwell"/>
                <a:ea typeface="Rockwell"/>
                <a:cs typeface="Rockwell"/>
                <a:sym typeface="Rockwell"/>
              </a:endParaRPr>
            </a:p>
          </p:txBody>
        </p:sp>
        <p:cxnSp>
          <p:nvCxnSpPr>
            <p:cNvPr id="212" name="Google Shape;212;p10"/>
            <p:cNvCxnSpPr/>
            <p:nvPr/>
          </p:nvCxnSpPr>
          <p:spPr>
            <a:xfrm>
              <a:off x="0" y="2298822"/>
              <a:ext cx="7181087" cy="0"/>
            </a:xfrm>
            <a:prstGeom prst="straightConnector1">
              <a:avLst/>
            </a:prstGeom>
            <a:solidFill>
              <a:srgbClr val="D34614"/>
            </a:solidFill>
            <a:ln cap="flat" cmpd="sng" w="12700">
              <a:solidFill>
                <a:srgbClr val="D34614"/>
              </a:solidFill>
              <a:prstDash val="solid"/>
              <a:round/>
              <a:headEnd len="sm" w="sm" type="none"/>
              <a:tailEnd len="sm" w="sm" type="none"/>
            </a:ln>
          </p:spPr>
        </p:cxnSp>
        <p:sp>
          <p:nvSpPr>
            <p:cNvPr id="213" name="Google Shape;213;p10"/>
            <p:cNvSpPr/>
            <p:nvPr/>
          </p:nvSpPr>
          <p:spPr>
            <a:xfrm>
              <a:off x="0" y="2298822"/>
              <a:ext cx="7181087" cy="766118"/>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 name="Google Shape;214;p10"/>
            <p:cNvSpPr txBox="1"/>
            <p:nvPr/>
          </p:nvSpPr>
          <p:spPr>
            <a:xfrm>
              <a:off x="0" y="2298822"/>
              <a:ext cx="7181087" cy="766118"/>
            </a:xfrm>
            <a:prstGeom prst="rect">
              <a:avLst/>
            </a:prstGeom>
            <a:noFill/>
            <a:ln>
              <a:noFill/>
            </a:ln>
          </p:spPr>
          <p:txBody>
            <a:bodyPr anchorCtr="0" anchor="t" bIns="125725" lIns="125725" spcFirstLastPara="1" rIns="125725" wrap="square" tIns="125725">
              <a:noAutofit/>
            </a:bodyPr>
            <a:lstStyle/>
            <a:p>
              <a:pPr indent="0" lvl="0" marL="0" marR="0" rtl="0" algn="l">
                <a:lnSpc>
                  <a:spcPct val="90000"/>
                </a:lnSpc>
                <a:spcBef>
                  <a:spcPts val="0"/>
                </a:spcBef>
                <a:spcAft>
                  <a:spcPts val="0"/>
                </a:spcAft>
                <a:buClr>
                  <a:schemeClr val="dk1"/>
                </a:buClr>
                <a:buSzPts val="3300"/>
                <a:buFont typeface="Rockwell"/>
                <a:buNone/>
              </a:pPr>
              <a:r>
                <a:rPr lang="en-US" sz="3300">
                  <a:solidFill>
                    <a:schemeClr val="dk1"/>
                  </a:solidFill>
                  <a:latin typeface="Rockwell"/>
                  <a:ea typeface="Rockwell"/>
                  <a:cs typeface="Rockwell"/>
                  <a:sym typeface="Rockwell"/>
                </a:rPr>
                <a:t>Responsibilities</a:t>
              </a:r>
              <a:endParaRPr sz="3300">
                <a:solidFill>
                  <a:schemeClr val="dk1"/>
                </a:solidFill>
                <a:latin typeface="Rockwell"/>
                <a:ea typeface="Rockwell"/>
                <a:cs typeface="Rockwell"/>
                <a:sym typeface="Rockwell"/>
              </a:endParaRPr>
            </a:p>
          </p:txBody>
        </p:sp>
        <p:cxnSp>
          <p:nvCxnSpPr>
            <p:cNvPr id="215" name="Google Shape;215;p10"/>
            <p:cNvCxnSpPr/>
            <p:nvPr/>
          </p:nvCxnSpPr>
          <p:spPr>
            <a:xfrm>
              <a:off x="0" y="3064940"/>
              <a:ext cx="7181087" cy="0"/>
            </a:xfrm>
            <a:prstGeom prst="straightConnector1">
              <a:avLst/>
            </a:prstGeom>
            <a:solidFill>
              <a:srgbClr val="D34614"/>
            </a:solidFill>
            <a:ln cap="flat" cmpd="sng" w="12700">
              <a:solidFill>
                <a:srgbClr val="D34614"/>
              </a:solidFill>
              <a:prstDash val="solid"/>
              <a:round/>
              <a:headEnd len="sm" w="sm" type="none"/>
              <a:tailEnd len="sm" w="sm" type="none"/>
            </a:ln>
          </p:spPr>
        </p:cxnSp>
        <p:sp>
          <p:nvSpPr>
            <p:cNvPr id="216" name="Google Shape;216;p10"/>
            <p:cNvSpPr/>
            <p:nvPr/>
          </p:nvSpPr>
          <p:spPr>
            <a:xfrm>
              <a:off x="0" y="3064940"/>
              <a:ext cx="7181087" cy="766118"/>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 name="Google Shape;217;p10"/>
            <p:cNvSpPr txBox="1"/>
            <p:nvPr/>
          </p:nvSpPr>
          <p:spPr>
            <a:xfrm>
              <a:off x="0" y="3064940"/>
              <a:ext cx="7181087" cy="766118"/>
            </a:xfrm>
            <a:prstGeom prst="rect">
              <a:avLst/>
            </a:prstGeom>
            <a:noFill/>
            <a:ln>
              <a:noFill/>
            </a:ln>
          </p:spPr>
          <p:txBody>
            <a:bodyPr anchorCtr="0" anchor="t" bIns="125725" lIns="125725" spcFirstLastPara="1" rIns="125725" wrap="square" tIns="125725">
              <a:noAutofit/>
            </a:bodyPr>
            <a:lstStyle/>
            <a:p>
              <a:pPr indent="0" lvl="0" marL="0" marR="0" rtl="0" algn="l">
                <a:lnSpc>
                  <a:spcPct val="90000"/>
                </a:lnSpc>
                <a:spcBef>
                  <a:spcPts val="0"/>
                </a:spcBef>
                <a:spcAft>
                  <a:spcPts val="0"/>
                </a:spcAft>
                <a:buClr>
                  <a:schemeClr val="dk1"/>
                </a:buClr>
                <a:buSzPts val="3300"/>
                <a:buFont typeface="Rockwell"/>
                <a:buNone/>
              </a:pPr>
              <a:r>
                <a:rPr lang="en-US" sz="3300">
                  <a:solidFill>
                    <a:schemeClr val="dk1"/>
                  </a:solidFill>
                  <a:latin typeface="Rockwell"/>
                  <a:ea typeface="Rockwell"/>
                  <a:cs typeface="Rockwell"/>
                  <a:sym typeface="Rockwell"/>
                </a:rPr>
                <a:t>Fear of disease.</a:t>
              </a:r>
              <a:endParaRPr sz="3300">
                <a:solidFill>
                  <a:schemeClr val="dk1"/>
                </a:solidFill>
                <a:latin typeface="Rockwell"/>
                <a:ea typeface="Rockwell"/>
                <a:cs typeface="Rockwell"/>
                <a:sym typeface="Rockwell"/>
              </a:endParaRPr>
            </a:p>
          </p:txBody>
        </p:sp>
      </p:grpSp>
      <p:sp>
        <p:nvSpPr>
          <p:cNvPr id="218" name="Google Shape;218;p10"/>
          <p:cNvSpPr txBox="1"/>
          <p:nvPr/>
        </p:nvSpPr>
        <p:spPr>
          <a:xfrm>
            <a:off x="9521540" y="315294"/>
            <a:ext cx="2573525"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lt1"/>
                </a:solidFill>
                <a:latin typeface="Rockwell"/>
                <a:ea typeface="Rockwell"/>
                <a:cs typeface="Rockwell"/>
                <a:sym typeface="Rockwell"/>
              </a:rPr>
              <a:t>Part B: Safety in Sports</a:t>
            </a:r>
            <a:endParaRPr sz="1800">
              <a:solidFill>
                <a:schemeClr val="lt1"/>
              </a:solidFill>
              <a:latin typeface="Rockwell"/>
              <a:ea typeface="Rockwell"/>
              <a:cs typeface="Rockwell"/>
              <a:sym typeface="Rockwell"/>
            </a:endParaRPr>
          </a:p>
        </p:txBody>
      </p:sp>
      <p:pic>
        <p:nvPicPr>
          <p:cNvPr descr="Εικόνα που περιέχει κείμενο&#10;&#10;Περιγραφή που δημιουργήθηκε αυτόματα" id="219" name="Google Shape;219;p10"/>
          <p:cNvPicPr preferRelativeResize="0"/>
          <p:nvPr/>
        </p:nvPicPr>
        <p:blipFill rotWithShape="1">
          <a:blip r:embed="rId3">
            <a:alphaModFix/>
          </a:blip>
          <a:srcRect b="0" l="0" r="0" t="0"/>
          <a:stretch/>
        </p:blipFill>
        <p:spPr>
          <a:xfrm>
            <a:off x="212542" y="5956749"/>
            <a:ext cx="3498861" cy="734044"/>
          </a:xfrm>
          <a:prstGeom prst="rect">
            <a:avLst/>
          </a:prstGeom>
          <a:noFill/>
          <a:ln>
            <a:noFill/>
          </a:ln>
        </p:spPr>
      </p:pic>
      <p:pic>
        <p:nvPicPr>
          <p:cNvPr id="220" name="Google Shape;220;p10"/>
          <p:cNvPicPr preferRelativeResize="0"/>
          <p:nvPr/>
        </p:nvPicPr>
        <p:blipFill rotWithShape="1">
          <a:blip r:embed="rId4">
            <a:alphaModFix/>
          </a:blip>
          <a:srcRect b="0" l="0" r="0" t="0"/>
          <a:stretch/>
        </p:blipFill>
        <p:spPr>
          <a:xfrm>
            <a:off x="3798487" y="5797623"/>
            <a:ext cx="2573741" cy="1052296"/>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5" name="Shape 225"/>
        <p:cNvGrpSpPr/>
        <p:nvPr/>
      </p:nvGrpSpPr>
      <p:grpSpPr>
        <a:xfrm>
          <a:off x="0" y="0"/>
          <a:ext cx="0" cy="0"/>
          <a:chOff x="0" y="0"/>
          <a:chExt cx="0" cy="0"/>
        </a:xfrm>
      </p:grpSpPr>
      <p:sp>
        <p:nvSpPr>
          <p:cNvPr id="226" name="Google Shape;226;p11"/>
          <p:cNvSpPr txBox="1"/>
          <p:nvPr>
            <p:ph type="title"/>
          </p:nvPr>
        </p:nvSpPr>
        <p:spPr>
          <a:xfrm>
            <a:off x="839416" y="692696"/>
            <a:ext cx="5616624" cy="647700"/>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SzPct val="100000"/>
              <a:buFont typeface="Rockwell"/>
              <a:buNone/>
            </a:pPr>
            <a:r>
              <a:rPr lang="en-US" sz="4400"/>
              <a:t>GOOD SAMARITAN LAWS</a:t>
            </a:r>
            <a:endParaRPr sz="4400"/>
          </a:p>
        </p:txBody>
      </p:sp>
      <p:grpSp>
        <p:nvGrpSpPr>
          <p:cNvPr id="227" name="Google Shape;227;p11"/>
          <p:cNvGrpSpPr/>
          <p:nvPr/>
        </p:nvGrpSpPr>
        <p:grpSpPr>
          <a:xfrm>
            <a:off x="839416" y="1556792"/>
            <a:ext cx="10081120" cy="843508"/>
            <a:chOff x="0" y="0"/>
            <a:chExt cx="10081120" cy="843508"/>
          </a:xfrm>
        </p:grpSpPr>
        <p:cxnSp>
          <p:nvCxnSpPr>
            <p:cNvPr id="228" name="Google Shape;228;p11"/>
            <p:cNvCxnSpPr/>
            <p:nvPr/>
          </p:nvCxnSpPr>
          <p:spPr>
            <a:xfrm>
              <a:off x="0" y="0"/>
              <a:ext cx="10081120" cy="0"/>
            </a:xfrm>
            <a:prstGeom prst="straightConnector1">
              <a:avLst/>
            </a:prstGeom>
            <a:solidFill>
              <a:srgbClr val="9B2B1C"/>
            </a:solidFill>
            <a:ln cap="flat" cmpd="sng" w="12700">
              <a:solidFill>
                <a:srgbClr val="9B2B1C"/>
              </a:solidFill>
              <a:prstDash val="solid"/>
              <a:round/>
              <a:headEnd len="sm" w="sm" type="none"/>
              <a:tailEnd len="sm" w="sm" type="none"/>
            </a:ln>
          </p:spPr>
        </p:cxnSp>
        <p:sp>
          <p:nvSpPr>
            <p:cNvPr id="229" name="Google Shape;229;p11"/>
            <p:cNvSpPr/>
            <p:nvPr/>
          </p:nvSpPr>
          <p:spPr>
            <a:xfrm>
              <a:off x="0" y="0"/>
              <a:ext cx="10081120" cy="843508"/>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 name="Google Shape;230;p11"/>
            <p:cNvSpPr txBox="1"/>
            <p:nvPr/>
          </p:nvSpPr>
          <p:spPr>
            <a:xfrm>
              <a:off x="0" y="0"/>
              <a:ext cx="10081120" cy="843508"/>
            </a:xfrm>
            <a:prstGeom prst="rect">
              <a:avLst/>
            </a:prstGeom>
            <a:noFill/>
            <a:ln>
              <a:noFill/>
            </a:ln>
          </p:spPr>
          <p:txBody>
            <a:bodyPr anchorCtr="0" anchor="t" bIns="68575" lIns="68575" spcFirstLastPara="1" rIns="68575" wrap="square" tIns="68575">
              <a:noAutofit/>
            </a:bodyPr>
            <a:lstStyle/>
            <a:p>
              <a:pPr indent="0" lvl="0" marL="0" marR="0" rtl="0" algn="l">
                <a:lnSpc>
                  <a:spcPct val="90000"/>
                </a:lnSpc>
                <a:spcBef>
                  <a:spcPts val="0"/>
                </a:spcBef>
                <a:spcAft>
                  <a:spcPts val="0"/>
                </a:spcAft>
                <a:buClr>
                  <a:schemeClr val="dk1"/>
                </a:buClr>
                <a:buSzPts val="1800"/>
                <a:buFont typeface="Rockwell"/>
                <a:buNone/>
              </a:pPr>
              <a:r>
                <a:rPr lang="en-US" sz="1800">
                  <a:solidFill>
                    <a:schemeClr val="dk1"/>
                  </a:solidFill>
                  <a:latin typeface="Rockwell"/>
                  <a:ea typeface="Rockwell"/>
                  <a:cs typeface="Rockwell"/>
                  <a:sym typeface="Rockwell"/>
                </a:rPr>
                <a:t>The Good Samaritan Laws provide legal protection to those people who act, in order to offer help to injured persons. In order to be legally covered  you must: </a:t>
              </a:r>
              <a:endParaRPr sz="1800">
                <a:solidFill>
                  <a:schemeClr val="dk1"/>
                </a:solidFill>
                <a:latin typeface="Rockwell"/>
                <a:ea typeface="Rockwell"/>
                <a:cs typeface="Rockwell"/>
                <a:sym typeface="Rockwell"/>
              </a:endParaRPr>
            </a:p>
          </p:txBody>
        </p:sp>
      </p:grpSp>
      <p:sp>
        <p:nvSpPr>
          <p:cNvPr id="231" name="Google Shape;231;p11"/>
          <p:cNvSpPr txBox="1"/>
          <p:nvPr/>
        </p:nvSpPr>
        <p:spPr>
          <a:xfrm>
            <a:off x="9521540" y="315294"/>
            <a:ext cx="2573525"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lt1"/>
                </a:solidFill>
                <a:latin typeface="Rockwell"/>
                <a:ea typeface="Rockwell"/>
                <a:cs typeface="Rockwell"/>
                <a:sym typeface="Rockwell"/>
              </a:rPr>
              <a:t>Part B: Safety in Sports</a:t>
            </a:r>
            <a:endParaRPr sz="1800">
              <a:solidFill>
                <a:schemeClr val="lt1"/>
              </a:solidFill>
              <a:latin typeface="Rockwell"/>
              <a:ea typeface="Rockwell"/>
              <a:cs typeface="Rockwell"/>
              <a:sym typeface="Rockwell"/>
            </a:endParaRPr>
          </a:p>
        </p:txBody>
      </p:sp>
      <p:sp>
        <p:nvSpPr>
          <p:cNvPr id="232" name="Google Shape;232;p11"/>
          <p:cNvSpPr txBox="1"/>
          <p:nvPr/>
        </p:nvSpPr>
        <p:spPr>
          <a:xfrm>
            <a:off x="1585913" y="2616696"/>
            <a:ext cx="7017543" cy="3277820"/>
          </a:xfrm>
          <a:prstGeom prst="rect">
            <a:avLst/>
          </a:prstGeom>
          <a:noFill/>
          <a:ln>
            <a:noFill/>
          </a:ln>
        </p:spPr>
        <p:txBody>
          <a:bodyPr anchorCtr="0" anchor="t" bIns="45700" lIns="91425" spcFirstLastPara="1" rIns="91425" wrap="square" tIns="45700">
            <a:spAutoFit/>
          </a:bodyPr>
          <a:lstStyle/>
          <a:p>
            <a:pPr indent="-342900" lvl="0" marL="342900" marR="0" rtl="0" algn="l">
              <a:lnSpc>
                <a:spcPct val="150000"/>
              </a:lnSpc>
              <a:spcBef>
                <a:spcPts val="0"/>
              </a:spcBef>
              <a:spcAft>
                <a:spcPts val="0"/>
              </a:spcAft>
              <a:buClr>
                <a:srgbClr val="000000"/>
              </a:buClr>
              <a:buSzPts val="1800"/>
              <a:buFont typeface="Rockwell"/>
              <a:buAutoNum type="arabicPeriod"/>
            </a:pPr>
            <a:r>
              <a:rPr b="0" i="0" lang="en-US" sz="1800" u="none" strike="noStrike">
                <a:solidFill>
                  <a:srgbClr val="000000"/>
                </a:solidFill>
                <a:latin typeface="Rockwell"/>
                <a:ea typeface="Rockwell"/>
                <a:cs typeface="Rockwell"/>
                <a:sym typeface="Rockwell"/>
              </a:rPr>
              <a:t>Provide assistance only within the scope of your training.</a:t>
            </a:r>
            <a:endParaRPr/>
          </a:p>
          <a:p>
            <a:pPr indent="-342900" lvl="0" marL="342900" marR="0" rtl="0" algn="l">
              <a:lnSpc>
                <a:spcPct val="150000"/>
              </a:lnSpc>
              <a:spcBef>
                <a:spcPts val="0"/>
              </a:spcBef>
              <a:spcAft>
                <a:spcPts val="0"/>
              </a:spcAft>
              <a:buClr>
                <a:srgbClr val="000000"/>
              </a:buClr>
              <a:buSzPts val="1800"/>
              <a:buFont typeface="Rockwell"/>
              <a:buAutoNum type="arabicPeriod"/>
            </a:pPr>
            <a:r>
              <a:rPr b="0" i="0" lang="en-US" sz="1800" u="none" strike="noStrike">
                <a:solidFill>
                  <a:srgbClr val="000000"/>
                </a:solidFill>
                <a:latin typeface="Rockwell"/>
                <a:ea typeface="Rockwell"/>
                <a:cs typeface="Rockwell"/>
                <a:sym typeface="Rockwell"/>
              </a:rPr>
              <a:t>Request permission before offering help.</a:t>
            </a:r>
            <a:endParaRPr/>
          </a:p>
          <a:p>
            <a:pPr indent="-342900" lvl="0" marL="342900" marR="0" rtl="0" algn="l">
              <a:lnSpc>
                <a:spcPct val="150000"/>
              </a:lnSpc>
              <a:spcBef>
                <a:spcPts val="0"/>
              </a:spcBef>
              <a:spcAft>
                <a:spcPts val="0"/>
              </a:spcAft>
              <a:buClr>
                <a:srgbClr val="000000"/>
              </a:buClr>
              <a:buSzPts val="1800"/>
              <a:buFont typeface="Rockwell"/>
              <a:buAutoNum type="arabicPeriod"/>
            </a:pPr>
            <a:r>
              <a:rPr b="0" i="0" lang="en-US" sz="1800" u="none" strike="noStrike">
                <a:solidFill>
                  <a:srgbClr val="000000"/>
                </a:solidFill>
                <a:latin typeface="Rockwell"/>
                <a:ea typeface="Rockwell"/>
                <a:cs typeface="Rockwell"/>
                <a:sym typeface="Rockwell"/>
              </a:rPr>
              <a:t>Act in good faith.</a:t>
            </a:r>
            <a:endParaRPr/>
          </a:p>
          <a:p>
            <a:pPr indent="-342900" lvl="0" marL="342900" marR="0" rtl="0" algn="l">
              <a:lnSpc>
                <a:spcPct val="150000"/>
              </a:lnSpc>
              <a:spcBef>
                <a:spcPts val="0"/>
              </a:spcBef>
              <a:spcAft>
                <a:spcPts val="0"/>
              </a:spcAft>
              <a:buClr>
                <a:srgbClr val="000000"/>
              </a:buClr>
              <a:buSzPts val="1800"/>
              <a:buFont typeface="Rockwell"/>
              <a:buAutoNum type="arabicPeriod"/>
            </a:pPr>
            <a:r>
              <a:rPr b="0" i="0" lang="en-US" sz="1800" u="none" strike="noStrike">
                <a:solidFill>
                  <a:srgbClr val="000000"/>
                </a:solidFill>
                <a:latin typeface="Rockwell"/>
                <a:ea typeface="Rockwell"/>
                <a:cs typeface="Rockwell"/>
                <a:sym typeface="Rockwell"/>
              </a:rPr>
              <a:t>Avoid using techniques you are not trained in.</a:t>
            </a:r>
            <a:endParaRPr/>
          </a:p>
          <a:p>
            <a:pPr indent="-342900" lvl="0" marL="342900" marR="0" rtl="0" algn="l">
              <a:lnSpc>
                <a:spcPct val="150000"/>
              </a:lnSpc>
              <a:spcBef>
                <a:spcPts val="0"/>
              </a:spcBef>
              <a:spcAft>
                <a:spcPts val="0"/>
              </a:spcAft>
              <a:buClr>
                <a:srgbClr val="000000"/>
              </a:buClr>
              <a:buSzPts val="1800"/>
              <a:buFont typeface="Rockwell"/>
              <a:buAutoNum type="arabicPeriod"/>
            </a:pPr>
            <a:r>
              <a:rPr b="0" i="0" lang="en-US" sz="1800" u="none" strike="noStrike">
                <a:solidFill>
                  <a:srgbClr val="000000"/>
                </a:solidFill>
                <a:latin typeface="Rockwell"/>
                <a:ea typeface="Rockwell"/>
                <a:cs typeface="Rockwell"/>
                <a:sym typeface="Rockwell"/>
              </a:rPr>
              <a:t>Behave sensibly.</a:t>
            </a:r>
            <a:endParaRPr/>
          </a:p>
          <a:p>
            <a:pPr indent="-342900" lvl="0" marL="342900" marR="0" rtl="0" algn="l">
              <a:lnSpc>
                <a:spcPct val="150000"/>
              </a:lnSpc>
              <a:spcBef>
                <a:spcPts val="0"/>
              </a:spcBef>
              <a:spcAft>
                <a:spcPts val="0"/>
              </a:spcAft>
              <a:buClr>
                <a:srgbClr val="000000"/>
              </a:buClr>
              <a:buSzPts val="1800"/>
              <a:buFont typeface="Rockwell"/>
              <a:buAutoNum type="arabicPeriod"/>
            </a:pPr>
            <a:r>
              <a:rPr b="0" i="0" lang="en-US" sz="1800" u="none" strike="noStrike">
                <a:solidFill>
                  <a:srgbClr val="000000"/>
                </a:solidFill>
                <a:latin typeface="Rockwell"/>
                <a:ea typeface="Rockwell"/>
                <a:cs typeface="Rockwell"/>
                <a:sym typeface="Rockwell"/>
              </a:rPr>
              <a:t>Continue monitoring the patient’s vital signs until emergency medical services arrive</a:t>
            </a:r>
            <a:endParaRPr/>
          </a:p>
          <a:p>
            <a:pPr indent="0" lvl="0" marL="0" marR="0" rtl="0" algn="l">
              <a:spcBef>
                <a:spcPts val="0"/>
              </a:spcBef>
              <a:spcAft>
                <a:spcPts val="0"/>
              </a:spcAft>
              <a:buNone/>
            </a:pPr>
            <a:r>
              <a:t/>
            </a:r>
            <a:endParaRPr sz="1800">
              <a:solidFill>
                <a:schemeClr val="dk1"/>
              </a:solidFill>
              <a:latin typeface="Rockwell"/>
              <a:ea typeface="Rockwell"/>
              <a:cs typeface="Rockwell"/>
              <a:sym typeface="Rockwell"/>
            </a:endParaRPr>
          </a:p>
        </p:txBody>
      </p:sp>
      <p:pic>
        <p:nvPicPr>
          <p:cNvPr descr="Εικόνα που περιέχει κείμενο&#10;&#10;Περιγραφή που δημιουργήθηκε αυτόματα" id="233" name="Google Shape;233;p11"/>
          <p:cNvPicPr preferRelativeResize="0"/>
          <p:nvPr/>
        </p:nvPicPr>
        <p:blipFill rotWithShape="1">
          <a:blip r:embed="rId3">
            <a:alphaModFix/>
          </a:blip>
          <a:srcRect b="0" l="0" r="0" t="0"/>
          <a:stretch/>
        </p:blipFill>
        <p:spPr>
          <a:xfrm>
            <a:off x="212542" y="5956749"/>
            <a:ext cx="3498861" cy="734044"/>
          </a:xfrm>
          <a:prstGeom prst="rect">
            <a:avLst/>
          </a:prstGeom>
          <a:noFill/>
          <a:ln>
            <a:noFill/>
          </a:ln>
        </p:spPr>
      </p:pic>
      <p:pic>
        <p:nvPicPr>
          <p:cNvPr id="234" name="Google Shape;234;p11"/>
          <p:cNvPicPr preferRelativeResize="0"/>
          <p:nvPr/>
        </p:nvPicPr>
        <p:blipFill rotWithShape="1">
          <a:blip r:embed="rId4">
            <a:alphaModFix/>
          </a:blip>
          <a:srcRect b="0" l="0" r="0" t="0"/>
          <a:stretch/>
        </p:blipFill>
        <p:spPr>
          <a:xfrm>
            <a:off x="3798487" y="5797623"/>
            <a:ext cx="2573741" cy="1052296"/>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9" name="Shape 239"/>
        <p:cNvGrpSpPr/>
        <p:nvPr/>
      </p:nvGrpSpPr>
      <p:grpSpPr>
        <a:xfrm>
          <a:off x="0" y="0"/>
          <a:ext cx="0" cy="0"/>
          <a:chOff x="0" y="0"/>
          <a:chExt cx="0" cy="0"/>
        </a:xfrm>
      </p:grpSpPr>
      <p:sp>
        <p:nvSpPr>
          <p:cNvPr id="240" name="Google Shape;240;p12"/>
          <p:cNvSpPr txBox="1"/>
          <p:nvPr>
            <p:ph type="title"/>
          </p:nvPr>
        </p:nvSpPr>
        <p:spPr>
          <a:xfrm>
            <a:off x="839416" y="765264"/>
            <a:ext cx="4920034" cy="647700"/>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SzPct val="100000"/>
              <a:buFont typeface="Rockwell"/>
              <a:buNone/>
            </a:pPr>
            <a:r>
              <a:rPr lang="en-US" sz="4400"/>
              <a:t>EMOTIONAL ASPECTS</a:t>
            </a:r>
            <a:endParaRPr sz="4400"/>
          </a:p>
        </p:txBody>
      </p:sp>
      <p:grpSp>
        <p:nvGrpSpPr>
          <p:cNvPr id="241" name="Google Shape;241;p12"/>
          <p:cNvGrpSpPr/>
          <p:nvPr/>
        </p:nvGrpSpPr>
        <p:grpSpPr>
          <a:xfrm>
            <a:off x="1253183" y="1619296"/>
            <a:ext cx="10033942" cy="1944590"/>
            <a:chOff x="0" y="0"/>
            <a:chExt cx="10033942" cy="1944590"/>
          </a:xfrm>
        </p:grpSpPr>
        <p:cxnSp>
          <p:nvCxnSpPr>
            <p:cNvPr id="242" name="Google Shape;242;p12"/>
            <p:cNvCxnSpPr/>
            <p:nvPr/>
          </p:nvCxnSpPr>
          <p:spPr>
            <a:xfrm>
              <a:off x="0" y="0"/>
              <a:ext cx="10033942" cy="0"/>
            </a:xfrm>
            <a:prstGeom prst="straightConnector1">
              <a:avLst/>
            </a:prstGeom>
            <a:solidFill>
              <a:srgbClr val="D34614"/>
            </a:solidFill>
            <a:ln cap="flat" cmpd="sng" w="12700">
              <a:solidFill>
                <a:srgbClr val="D34614"/>
              </a:solidFill>
              <a:prstDash val="solid"/>
              <a:round/>
              <a:headEnd len="sm" w="sm" type="none"/>
              <a:tailEnd len="sm" w="sm" type="none"/>
            </a:ln>
          </p:spPr>
        </p:cxnSp>
        <p:sp>
          <p:nvSpPr>
            <p:cNvPr id="243" name="Google Shape;243;p12"/>
            <p:cNvSpPr/>
            <p:nvPr/>
          </p:nvSpPr>
          <p:spPr>
            <a:xfrm>
              <a:off x="0" y="0"/>
              <a:ext cx="10033942" cy="972295"/>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4" name="Google Shape;244;p12"/>
            <p:cNvSpPr txBox="1"/>
            <p:nvPr/>
          </p:nvSpPr>
          <p:spPr>
            <a:xfrm>
              <a:off x="0" y="0"/>
              <a:ext cx="10033942" cy="972295"/>
            </a:xfrm>
            <a:prstGeom prst="rect">
              <a:avLst/>
            </a:prstGeom>
            <a:noFill/>
            <a:ln>
              <a:noFill/>
            </a:ln>
          </p:spPr>
          <p:txBody>
            <a:bodyPr anchorCtr="0" anchor="t" bIns="76200" lIns="76200" spcFirstLastPara="1" rIns="76200" wrap="square" tIns="76200">
              <a:noAutofit/>
            </a:bodyPr>
            <a:lstStyle/>
            <a:p>
              <a:pPr indent="0" lvl="0" marL="0" marR="0" rtl="0" algn="l">
                <a:lnSpc>
                  <a:spcPct val="90000"/>
                </a:lnSpc>
                <a:spcBef>
                  <a:spcPts val="0"/>
                </a:spcBef>
                <a:spcAft>
                  <a:spcPts val="0"/>
                </a:spcAft>
                <a:buClr>
                  <a:schemeClr val="dk1"/>
                </a:buClr>
                <a:buSzPts val="2000"/>
                <a:buFont typeface="Rockwell"/>
                <a:buNone/>
              </a:pPr>
              <a:r>
                <a:rPr lang="en-US" sz="2000">
                  <a:solidFill>
                    <a:schemeClr val="dk1"/>
                  </a:solidFill>
                  <a:latin typeface="Rockwell"/>
                  <a:ea typeface="Rockwell"/>
                  <a:cs typeface="Rockwell"/>
                  <a:sym typeface="Rockwell"/>
                </a:rPr>
                <a:t>Emotional Aspects. Assisting an injured person provides a sense of moral fulfillment. It does, however, elicit other emotions, including dread, anxiety, and remorse.</a:t>
              </a:r>
              <a:endParaRPr sz="2000">
                <a:solidFill>
                  <a:schemeClr val="dk1"/>
                </a:solidFill>
                <a:latin typeface="Rockwell"/>
                <a:ea typeface="Rockwell"/>
                <a:cs typeface="Rockwell"/>
                <a:sym typeface="Rockwell"/>
              </a:endParaRPr>
            </a:p>
          </p:txBody>
        </p:sp>
        <p:cxnSp>
          <p:nvCxnSpPr>
            <p:cNvPr id="245" name="Google Shape;245;p12"/>
            <p:cNvCxnSpPr/>
            <p:nvPr/>
          </p:nvCxnSpPr>
          <p:spPr>
            <a:xfrm>
              <a:off x="0" y="972295"/>
              <a:ext cx="10033942" cy="0"/>
            </a:xfrm>
            <a:prstGeom prst="straightConnector1">
              <a:avLst/>
            </a:prstGeom>
            <a:solidFill>
              <a:srgbClr val="D34614"/>
            </a:solidFill>
            <a:ln cap="flat" cmpd="sng" w="12700">
              <a:solidFill>
                <a:srgbClr val="D34614"/>
              </a:solidFill>
              <a:prstDash val="solid"/>
              <a:round/>
              <a:headEnd len="sm" w="sm" type="none"/>
              <a:tailEnd len="sm" w="sm" type="none"/>
            </a:ln>
          </p:spPr>
        </p:cxnSp>
        <p:sp>
          <p:nvSpPr>
            <p:cNvPr id="246" name="Google Shape;246;p12"/>
            <p:cNvSpPr/>
            <p:nvPr/>
          </p:nvSpPr>
          <p:spPr>
            <a:xfrm>
              <a:off x="0" y="972295"/>
              <a:ext cx="10033942" cy="972295"/>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 name="Google Shape;247;p12"/>
            <p:cNvSpPr txBox="1"/>
            <p:nvPr/>
          </p:nvSpPr>
          <p:spPr>
            <a:xfrm>
              <a:off x="0" y="972295"/>
              <a:ext cx="10033942" cy="972295"/>
            </a:xfrm>
            <a:prstGeom prst="rect">
              <a:avLst/>
            </a:prstGeom>
            <a:noFill/>
            <a:ln>
              <a:noFill/>
            </a:ln>
          </p:spPr>
          <p:txBody>
            <a:bodyPr anchorCtr="0" anchor="t" bIns="76200" lIns="76200" spcFirstLastPara="1" rIns="76200" wrap="square" tIns="76200">
              <a:noAutofit/>
            </a:bodyPr>
            <a:lstStyle/>
            <a:p>
              <a:pPr indent="0" lvl="0" marL="0" marR="0" rtl="0" algn="l">
                <a:lnSpc>
                  <a:spcPct val="90000"/>
                </a:lnSpc>
                <a:spcBef>
                  <a:spcPts val="0"/>
                </a:spcBef>
                <a:spcAft>
                  <a:spcPts val="0"/>
                </a:spcAft>
                <a:buClr>
                  <a:schemeClr val="dk1"/>
                </a:buClr>
                <a:buSzPts val="2000"/>
                <a:buFont typeface="Rockwell"/>
                <a:buNone/>
              </a:pPr>
              <a:r>
                <a:rPr lang="en-US" sz="2000">
                  <a:solidFill>
                    <a:schemeClr val="dk1"/>
                  </a:solidFill>
                  <a:latin typeface="Rockwell"/>
                  <a:ea typeface="Rockwell"/>
                  <a:cs typeface="Rockwell"/>
                  <a:sym typeface="Rockwell"/>
                </a:rPr>
                <a:t>Having been well-trained, you should not be hesitant to respond.</a:t>
              </a:r>
              <a:endParaRPr sz="2000">
                <a:solidFill>
                  <a:schemeClr val="dk1"/>
                </a:solidFill>
                <a:latin typeface="Rockwell"/>
                <a:ea typeface="Rockwell"/>
                <a:cs typeface="Rockwell"/>
                <a:sym typeface="Rockwell"/>
              </a:endParaRPr>
            </a:p>
          </p:txBody>
        </p:sp>
      </p:grpSp>
      <p:grpSp>
        <p:nvGrpSpPr>
          <p:cNvPr id="248" name="Google Shape;248;p12"/>
          <p:cNvGrpSpPr/>
          <p:nvPr/>
        </p:nvGrpSpPr>
        <p:grpSpPr>
          <a:xfrm>
            <a:off x="2645595" y="3429874"/>
            <a:ext cx="6717076" cy="2661989"/>
            <a:chOff x="1924453" y="874"/>
            <a:chExt cx="6717076" cy="2661989"/>
          </a:xfrm>
        </p:grpSpPr>
        <p:sp>
          <p:nvSpPr>
            <p:cNvPr id="249" name="Google Shape;249;p12"/>
            <p:cNvSpPr/>
            <p:nvPr/>
          </p:nvSpPr>
          <p:spPr>
            <a:xfrm rot="5400000">
              <a:off x="2234845" y="966889"/>
              <a:ext cx="934946" cy="1555730"/>
            </a:xfrm>
            <a:prstGeom prst="corner">
              <a:avLst>
                <a:gd fmla="val 16120" name="adj1"/>
                <a:gd fmla="val 16110" name="adj2"/>
              </a:avLst>
            </a:prstGeom>
            <a:solidFill>
              <a:srgbClr val="D34614"/>
            </a:solidFill>
            <a:ln cap="flat" cmpd="sng" w="12700">
              <a:solidFill>
                <a:srgbClr val="D3461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 name="Google Shape;250;p12"/>
            <p:cNvSpPr/>
            <p:nvPr/>
          </p:nvSpPr>
          <p:spPr>
            <a:xfrm>
              <a:off x="2078779" y="1431718"/>
              <a:ext cx="1404522" cy="1231145"/>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 name="Google Shape;251;p12"/>
            <p:cNvSpPr txBox="1"/>
            <p:nvPr/>
          </p:nvSpPr>
          <p:spPr>
            <a:xfrm>
              <a:off x="2078779" y="1431718"/>
              <a:ext cx="1404522" cy="1231145"/>
            </a:xfrm>
            <a:prstGeom prst="rect">
              <a:avLst/>
            </a:prstGeom>
            <a:noFill/>
            <a:ln>
              <a:noFill/>
            </a:ln>
          </p:spPr>
          <p:txBody>
            <a:bodyPr anchorCtr="0" anchor="t" bIns="76200" lIns="76200" spcFirstLastPara="1" rIns="76200" wrap="square" tIns="76200">
              <a:noAutofit/>
            </a:bodyPr>
            <a:lstStyle/>
            <a:p>
              <a:pPr indent="0" lvl="0" marL="0" marR="0" rtl="0" algn="l">
                <a:lnSpc>
                  <a:spcPct val="90000"/>
                </a:lnSpc>
                <a:spcBef>
                  <a:spcPts val="0"/>
                </a:spcBef>
                <a:spcAft>
                  <a:spcPts val="0"/>
                </a:spcAft>
                <a:buClr>
                  <a:schemeClr val="dk1"/>
                </a:buClr>
                <a:buSzPts val="2000"/>
                <a:buFont typeface="Rockwell"/>
                <a:buNone/>
              </a:pPr>
              <a:r>
                <a:rPr lang="en-US" sz="2000">
                  <a:solidFill>
                    <a:schemeClr val="dk1"/>
                  </a:solidFill>
                  <a:latin typeface="Rockwell"/>
                  <a:ea typeface="Rockwell"/>
                  <a:cs typeface="Rockwell"/>
                  <a:sym typeface="Rockwell"/>
                </a:rPr>
                <a:t>Relax</a:t>
              </a:r>
              <a:endParaRPr sz="2000">
                <a:solidFill>
                  <a:schemeClr val="dk1"/>
                </a:solidFill>
                <a:latin typeface="Rockwell"/>
                <a:ea typeface="Rockwell"/>
                <a:cs typeface="Rockwell"/>
                <a:sym typeface="Rockwell"/>
              </a:endParaRPr>
            </a:p>
          </p:txBody>
        </p:sp>
        <p:sp>
          <p:nvSpPr>
            <p:cNvPr id="252" name="Google Shape;252;p12"/>
            <p:cNvSpPr/>
            <p:nvPr/>
          </p:nvSpPr>
          <p:spPr>
            <a:xfrm>
              <a:off x="3218297" y="852355"/>
              <a:ext cx="265004" cy="265004"/>
            </a:xfrm>
            <a:prstGeom prst="triangle">
              <a:avLst>
                <a:gd fmla="val 100000" name="adj"/>
              </a:avLst>
            </a:prstGeom>
            <a:solidFill>
              <a:srgbClr val="D34614"/>
            </a:solidFill>
            <a:ln cap="flat" cmpd="sng" w="12700">
              <a:solidFill>
                <a:srgbClr val="D3461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 name="Google Shape;253;p12"/>
            <p:cNvSpPr/>
            <p:nvPr/>
          </p:nvSpPr>
          <p:spPr>
            <a:xfrm rot="5400000">
              <a:off x="3954254" y="541420"/>
              <a:ext cx="934946" cy="1555730"/>
            </a:xfrm>
            <a:prstGeom prst="corner">
              <a:avLst>
                <a:gd fmla="val 16120" name="adj1"/>
                <a:gd fmla="val 16110" name="adj2"/>
              </a:avLst>
            </a:prstGeom>
            <a:solidFill>
              <a:srgbClr val="D34614"/>
            </a:solidFill>
            <a:ln cap="flat" cmpd="sng" w="12700">
              <a:solidFill>
                <a:srgbClr val="D3461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4" name="Google Shape;254;p12"/>
            <p:cNvSpPr/>
            <p:nvPr/>
          </p:nvSpPr>
          <p:spPr>
            <a:xfrm>
              <a:off x="3798188" y="1006248"/>
              <a:ext cx="1404522" cy="1231145"/>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 name="Google Shape;255;p12"/>
            <p:cNvSpPr txBox="1"/>
            <p:nvPr/>
          </p:nvSpPr>
          <p:spPr>
            <a:xfrm>
              <a:off x="3798188" y="1006248"/>
              <a:ext cx="1404522" cy="1231145"/>
            </a:xfrm>
            <a:prstGeom prst="rect">
              <a:avLst/>
            </a:prstGeom>
            <a:noFill/>
            <a:ln>
              <a:noFill/>
            </a:ln>
          </p:spPr>
          <p:txBody>
            <a:bodyPr anchorCtr="0" anchor="t" bIns="76200" lIns="76200" spcFirstLastPara="1" rIns="76200" wrap="square" tIns="76200">
              <a:noAutofit/>
            </a:bodyPr>
            <a:lstStyle/>
            <a:p>
              <a:pPr indent="0" lvl="0" marL="0" marR="0" rtl="0" algn="l">
                <a:lnSpc>
                  <a:spcPct val="90000"/>
                </a:lnSpc>
                <a:spcBef>
                  <a:spcPts val="0"/>
                </a:spcBef>
                <a:spcAft>
                  <a:spcPts val="0"/>
                </a:spcAft>
                <a:buClr>
                  <a:schemeClr val="dk1"/>
                </a:buClr>
                <a:buSzPts val="2000"/>
                <a:buFont typeface="Rockwell"/>
                <a:buNone/>
              </a:pPr>
              <a:r>
                <a:rPr lang="en-US" sz="2000">
                  <a:solidFill>
                    <a:schemeClr val="dk1"/>
                  </a:solidFill>
                  <a:latin typeface="Rockwell"/>
                  <a:ea typeface="Rockwell"/>
                  <a:cs typeface="Rockwell"/>
                  <a:sym typeface="Rockwell"/>
                </a:rPr>
                <a:t>Avoid stimulants &amp; alcohol</a:t>
              </a:r>
              <a:endParaRPr sz="2000">
                <a:solidFill>
                  <a:schemeClr val="dk1"/>
                </a:solidFill>
                <a:latin typeface="Rockwell"/>
                <a:ea typeface="Rockwell"/>
                <a:cs typeface="Rockwell"/>
                <a:sym typeface="Rockwell"/>
              </a:endParaRPr>
            </a:p>
          </p:txBody>
        </p:sp>
        <p:sp>
          <p:nvSpPr>
            <p:cNvPr id="256" name="Google Shape;256;p12"/>
            <p:cNvSpPr/>
            <p:nvPr/>
          </p:nvSpPr>
          <p:spPr>
            <a:xfrm>
              <a:off x="4937706" y="426885"/>
              <a:ext cx="265004" cy="265004"/>
            </a:xfrm>
            <a:prstGeom prst="triangle">
              <a:avLst>
                <a:gd fmla="val 100000" name="adj"/>
              </a:avLst>
            </a:prstGeom>
            <a:solidFill>
              <a:srgbClr val="D34614"/>
            </a:solidFill>
            <a:ln cap="flat" cmpd="sng" w="12700">
              <a:solidFill>
                <a:srgbClr val="D3461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7" name="Google Shape;257;p12"/>
            <p:cNvSpPr/>
            <p:nvPr/>
          </p:nvSpPr>
          <p:spPr>
            <a:xfrm rot="5400000">
              <a:off x="5673663" y="115950"/>
              <a:ext cx="934946" cy="1555730"/>
            </a:xfrm>
            <a:prstGeom prst="corner">
              <a:avLst>
                <a:gd fmla="val 16120" name="adj1"/>
                <a:gd fmla="val 16110" name="adj2"/>
              </a:avLst>
            </a:prstGeom>
            <a:solidFill>
              <a:srgbClr val="D34614"/>
            </a:solidFill>
            <a:ln cap="flat" cmpd="sng" w="12700">
              <a:solidFill>
                <a:srgbClr val="D3461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8" name="Google Shape;258;p12"/>
            <p:cNvSpPr/>
            <p:nvPr/>
          </p:nvSpPr>
          <p:spPr>
            <a:xfrm>
              <a:off x="5517598" y="580778"/>
              <a:ext cx="1404522" cy="1231145"/>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 name="Google Shape;259;p12"/>
            <p:cNvSpPr txBox="1"/>
            <p:nvPr/>
          </p:nvSpPr>
          <p:spPr>
            <a:xfrm>
              <a:off x="5517598" y="580778"/>
              <a:ext cx="1404522" cy="1231145"/>
            </a:xfrm>
            <a:prstGeom prst="rect">
              <a:avLst/>
            </a:prstGeom>
            <a:noFill/>
            <a:ln>
              <a:noFill/>
            </a:ln>
          </p:spPr>
          <p:txBody>
            <a:bodyPr anchorCtr="0" anchor="t" bIns="76200" lIns="76200" spcFirstLastPara="1" rIns="76200" wrap="square" tIns="76200">
              <a:noAutofit/>
            </a:bodyPr>
            <a:lstStyle/>
            <a:p>
              <a:pPr indent="0" lvl="0" marL="0" marR="0" rtl="0" algn="l">
                <a:lnSpc>
                  <a:spcPct val="90000"/>
                </a:lnSpc>
                <a:spcBef>
                  <a:spcPts val="0"/>
                </a:spcBef>
                <a:spcAft>
                  <a:spcPts val="0"/>
                </a:spcAft>
                <a:buClr>
                  <a:schemeClr val="dk1"/>
                </a:buClr>
                <a:buSzPts val="2000"/>
                <a:buFont typeface="Rockwell"/>
                <a:buNone/>
              </a:pPr>
              <a:r>
                <a:rPr lang="en-US" sz="2000">
                  <a:solidFill>
                    <a:schemeClr val="dk1"/>
                  </a:solidFill>
                  <a:latin typeface="Rockwell"/>
                  <a:ea typeface="Rockwell"/>
                  <a:cs typeface="Rockwell"/>
                  <a:sym typeface="Rockwell"/>
                </a:rPr>
                <a:t>Share your story with others. </a:t>
              </a:r>
              <a:endParaRPr sz="2000">
                <a:solidFill>
                  <a:schemeClr val="dk1"/>
                </a:solidFill>
                <a:latin typeface="Rockwell"/>
                <a:ea typeface="Rockwell"/>
                <a:cs typeface="Rockwell"/>
                <a:sym typeface="Rockwell"/>
              </a:endParaRPr>
            </a:p>
          </p:txBody>
        </p:sp>
        <p:sp>
          <p:nvSpPr>
            <p:cNvPr id="260" name="Google Shape;260;p12"/>
            <p:cNvSpPr/>
            <p:nvPr/>
          </p:nvSpPr>
          <p:spPr>
            <a:xfrm>
              <a:off x="6657116" y="1416"/>
              <a:ext cx="265004" cy="265004"/>
            </a:xfrm>
            <a:prstGeom prst="triangle">
              <a:avLst>
                <a:gd fmla="val 100000" name="adj"/>
              </a:avLst>
            </a:prstGeom>
            <a:solidFill>
              <a:srgbClr val="D34614"/>
            </a:solidFill>
            <a:ln cap="flat" cmpd="sng" w="12700">
              <a:solidFill>
                <a:srgbClr val="D3461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 name="Google Shape;261;p12"/>
            <p:cNvSpPr/>
            <p:nvPr/>
          </p:nvSpPr>
          <p:spPr>
            <a:xfrm rot="5400000">
              <a:off x="7393073" y="-309518"/>
              <a:ext cx="934946" cy="1555730"/>
            </a:xfrm>
            <a:prstGeom prst="corner">
              <a:avLst>
                <a:gd fmla="val 16120" name="adj1"/>
                <a:gd fmla="val 16110" name="adj2"/>
              </a:avLst>
            </a:prstGeom>
            <a:solidFill>
              <a:srgbClr val="D34614"/>
            </a:solidFill>
            <a:ln cap="flat" cmpd="sng" w="12700">
              <a:solidFill>
                <a:srgbClr val="D3461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 name="Google Shape;262;p12"/>
            <p:cNvSpPr/>
            <p:nvPr/>
          </p:nvSpPr>
          <p:spPr>
            <a:xfrm>
              <a:off x="7237007" y="155309"/>
              <a:ext cx="1404522" cy="1231145"/>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 name="Google Shape;263;p12"/>
            <p:cNvSpPr txBox="1"/>
            <p:nvPr/>
          </p:nvSpPr>
          <p:spPr>
            <a:xfrm>
              <a:off x="7237007" y="155309"/>
              <a:ext cx="1404522" cy="1231145"/>
            </a:xfrm>
            <a:prstGeom prst="rect">
              <a:avLst/>
            </a:prstGeom>
            <a:noFill/>
            <a:ln>
              <a:noFill/>
            </a:ln>
          </p:spPr>
          <p:txBody>
            <a:bodyPr anchorCtr="0" anchor="t" bIns="76200" lIns="76200" spcFirstLastPara="1" rIns="76200" wrap="square" tIns="76200">
              <a:noAutofit/>
            </a:bodyPr>
            <a:lstStyle/>
            <a:p>
              <a:pPr indent="0" lvl="0" marL="0" marR="0" rtl="0" algn="l">
                <a:lnSpc>
                  <a:spcPct val="90000"/>
                </a:lnSpc>
                <a:spcBef>
                  <a:spcPts val="0"/>
                </a:spcBef>
                <a:spcAft>
                  <a:spcPts val="0"/>
                </a:spcAft>
                <a:buClr>
                  <a:schemeClr val="dk1"/>
                </a:buClr>
                <a:buSzPts val="2000"/>
                <a:buFont typeface="Rockwell"/>
                <a:buNone/>
              </a:pPr>
              <a:r>
                <a:rPr lang="en-US" sz="2000">
                  <a:solidFill>
                    <a:schemeClr val="dk1"/>
                  </a:solidFill>
                  <a:latin typeface="Rockwell"/>
                  <a:ea typeface="Rockwell"/>
                  <a:cs typeface="Rockwell"/>
                  <a:sym typeface="Rockwell"/>
                </a:rPr>
                <a:t>If necessary, see a doctor</a:t>
              </a:r>
              <a:endParaRPr sz="2000">
                <a:solidFill>
                  <a:schemeClr val="dk1"/>
                </a:solidFill>
                <a:latin typeface="Rockwell"/>
                <a:ea typeface="Rockwell"/>
                <a:cs typeface="Rockwell"/>
                <a:sym typeface="Rockwell"/>
              </a:endParaRPr>
            </a:p>
          </p:txBody>
        </p:sp>
      </p:grpSp>
      <p:sp>
        <p:nvSpPr>
          <p:cNvPr id="264" name="Google Shape;264;p12"/>
          <p:cNvSpPr txBox="1"/>
          <p:nvPr/>
        </p:nvSpPr>
        <p:spPr>
          <a:xfrm>
            <a:off x="9521540" y="315294"/>
            <a:ext cx="2573525"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lt1"/>
                </a:solidFill>
                <a:latin typeface="Rockwell"/>
                <a:ea typeface="Rockwell"/>
                <a:cs typeface="Rockwell"/>
                <a:sym typeface="Rockwell"/>
              </a:rPr>
              <a:t>Part B: Safety in Sports</a:t>
            </a:r>
            <a:endParaRPr sz="1800">
              <a:solidFill>
                <a:schemeClr val="lt1"/>
              </a:solidFill>
              <a:latin typeface="Rockwell"/>
              <a:ea typeface="Rockwell"/>
              <a:cs typeface="Rockwell"/>
              <a:sym typeface="Rockwell"/>
            </a:endParaRPr>
          </a:p>
        </p:txBody>
      </p:sp>
      <p:pic>
        <p:nvPicPr>
          <p:cNvPr descr="Εικόνα που περιέχει κείμενο&#10;&#10;Περιγραφή που δημιουργήθηκε αυτόματα" id="265" name="Google Shape;265;p12"/>
          <p:cNvPicPr preferRelativeResize="0"/>
          <p:nvPr/>
        </p:nvPicPr>
        <p:blipFill rotWithShape="1">
          <a:blip r:embed="rId3">
            <a:alphaModFix/>
          </a:blip>
          <a:srcRect b="0" l="0" r="0" t="0"/>
          <a:stretch/>
        </p:blipFill>
        <p:spPr>
          <a:xfrm>
            <a:off x="212542" y="5956749"/>
            <a:ext cx="3498861" cy="734044"/>
          </a:xfrm>
          <a:prstGeom prst="rect">
            <a:avLst/>
          </a:prstGeom>
          <a:noFill/>
          <a:ln>
            <a:noFill/>
          </a:ln>
        </p:spPr>
      </p:pic>
      <p:pic>
        <p:nvPicPr>
          <p:cNvPr id="266" name="Google Shape;266;p12"/>
          <p:cNvPicPr preferRelativeResize="0"/>
          <p:nvPr/>
        </p:nvPicPr>
        <p:blipFill rotWithShape="1">
          <a:blip r:embed="rId4">
            <a:alphaModFix/>
          </a:blip>
          <a:srcRect b="0" l="0" r="0" t="0"/>
          <a:stretch/>
        </p:blipFill>
        <p:spPr>
          <a:xfrm>
            <a:off x="3798487" y="5797623"/>
            <a:ext cx="2573741" cy="1052296"/>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1" name="Shape 271"/>
        <p:cNvGrpSpPr/>
        <p:nvPr/>
      </p:nvGrpSpPr>
      <p:grpSpPr>
        <a:xfrm>
          <a:off x="0" y="0"/>
          <a:ext cx="0" cy="0"/>
          <a:chOff x="0" y="0"/>
          <a:chExt cx="0" cy="0"/>
        </a:xfrm>
      </p:grpSpPr>
      <p:sp>
        <p:nvSpPr>
          <p:cNvPr id="272" name="Google Shape;272;p13"/>
          <p:cNvSpPr txBox="1"/>
          <p:nvPr>
            <p:ph type="title"/>
          </p:nvPr>
        </p:nvSpPr>
        <p:spPr>
          <a:xfrm>
            <a:off x="804557" y="724585"/>
            <a:ext cx="5579475" cy="647700"/>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SzPct val="100000"/>
              <a:buFont typeface="Rockwell"/>
              <a:buNone/>
            </a:pPr>
            <a:r>
              <a:rPr lang="en-US" sz="4400"/>
              <a:t>THE CHAIN OF SURVIVAL</a:t>
            </a:r>
            <a:endParaRPr sz="4400"/>
          </a:p>
        </p:txBody>
      </p:sp>
      <p:grpSp>
        <p:nvGrpSpPr>
          <p:cNvPr id="273" name="Google Shape;273;p13"/>
          <p:cNvGrpSpPr/>
          <p:nvPr/>
        </p:nvGrpSpPr>
        <p:grpSpPr>
          <a:xfrm>
            <a:off x="791614" y="4598138"/>
            <a:ext cx="10716537" cy="1158544"/>
            <a:chOff x="4975" y="114465"/>
            <a:chExt cx="10716537" cy="1158544"/>
          </a:xfrm>
        </p:grpSpPr>
        <p:sp>
          <p:nvSpPr>
            <p:cNvPr id="274" name="Google Shape;274;p13"/>
            <p:cNvSpPr/>
            <p:nvPr/>
          </p:nvSpPr>
          <p:spPr>
            <a:xfrm>
              <a:off x="4975" y="114465"/>
              <a:ext cx="2896361" cy="1158544"/>
            </a:xfrm>
            <a:prstGeom prst="chevron">
              <a:avLst>
                <a:gd fmla="val 50000" name="adj"/>
              </a:avLst>
            </a:prstGeom>
            <a:solidFill>
              <a:srgbClr val="FFFFFF"/>
            </a:solidFill>
            <a:ln cap="flat" cmpd="sng" w="9525">
              <a:solidFill>
                <a:srgbClr val="9BBB59"/>
              </a:solidFill>
              <a:prstDash val="solid"/>
              <a:round/>
              <a:headEnd len="sm" w="sm" type="none"/>
              <a:tailEnd len="sm" w="sm" type="none"/>
            </a:ln>
            <a:effectLst>
              <a:outerShdw blurRad="40000" rotWithShape="0" dir="5400000" dist="23000">
                <a:srgbClr val="000000">
                  <a:alpha val="34901"/>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5" name="Google Shape;275;p13"/>
            <p:cNvSpPr txBox="1"/>
            <p:nvPr/>
          </p:nvSpPr>
          <p:spPr>
            <a:xfrm>
              <a:off x="584247" y="114465"/>
              <a:ext cx="1737817" cy="1158544"/>
            </a:xfrm>
            <a:prstGeom prst="rect">
              <a:avLst/>
            </a:prstGeom>
            <a:noFill/>
            <a:ln>
              <a:noFill/>
            </a:ln>
          </p:spPr>
          <p:txBody>
            <a:bodyPr anchorCtr="0" anchor="ctr" bIns="18650" lIns="56000" spcFirstLastPara="1" rIns="18650" wrap="square" tIns="18650">
              <a:noAutofit/>
            </a:bodyPr>
            <a:lstStyle/>
            <a:p>
              <a:pPr indent="0" lvl="0" marL="0" marR="0" rtl="0" algn="ctr">
                <a:lnSpc>
                  <a:spcPct val="90000"/>
                </a:lnSpc>
                <a:spcBef>
                  <a:spcPts val="0"/>
                </a:spcBef>
                <a:spcAft>
                  <a:spcPts val="0"/>
                </a:spcAft>
                <a:buClr>
                  <a:srgbClr val="002060"/>
                </a:buClr>
                <a:buSzPts val="1400"/>
                <a:buFont typeface="Calibri"/>
                <a:buNone/>
              </a:pPr>
              <a:r>
                <a:rPr b="1" lang="en-US" sz="1400">
                  <a:solidFill>
                    <a:srgbClr val="002060"/>
                  </a:solidFill>
                  <a:latin typeface="Calibri"/>
                  <a:ea typeface="Calibri"/>
                  <a:cs typeface="Calibri"/>
                  <a:sym typeface="Calibri"/>
                </a:rPr>
                <a:t>Early Recognition &amp; Call for Help</a:t>
              </a:r>
              <a:endParaRPr b="1" sz="1400">
                <a:solidFill>
                  <a:srgbClr val="002060"/>
                </a:solidFill>
                <a:latin typeface="Calibri"/>
                <a:ea typeface="Calibri"/>
                <a:cs typeface="Calibri"/>
                <a:sym typeface="Calibri"/>
              </a:endParaRPr>
            </a:p>
          </p:txBody>
        </p:sp>
        <p:sp>
          <p:nvSpPr>
            <p:cNvPr id="276" name="Google Shape;276;p13"/>
            <p:cNvSpPr/>
            <p:nvPr/>
          </p:nvSpPr>
          <p:spPr>
            <a:xfrm>
              <a:off x="2611700" y="114465"/>
              <a:ext cx="2896361" cy="1158544"/>
            </a:xfrm>
            <a:prstGeom prst="chevron">
              <a:avLst>
                <a:gd fmla="val 50000" name="adj"/>
              </a:avLst>
            </a:prstGeom>
            <a:solidFill>
              <a:srgbClr val="FFFFFF"/>
            </a:solidFill>
            <a:ln cap="flat" cmpd="sng" w="9525">
              <a:solidFill>
                <a:srgbClr val="5BB27B"/>
              </a:solidFill>
              <a:prstDash val="solid"/>
              <a:round/>
              <a:headEnd len="sm" w="sm" type="none"/>
              <a:tailEnd len="sm" w="sm" type="none"/>
            </a:ln>
            <a:effectLst>
              <a:outerShdw blurRad="40000" rotWithShape="0" dir="5400000" dist="23000">
                <a:srgbClr val="000000">
                  <a:alpha val="34901"/>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 name="Google Shape;277;p13"/>
            <p:cNvSpPr txBox="1"/>
            <p:nvPr/>
          </p:nvSpPr>
          <p:spPr>
            <a:xfrm>
              <a:off x="3190972" y="114465"/>
              <a:ext cx="1737817" cy="1158544"/>
            </a:xfrm>
            <a:prstGeom prst="rect">
              <a:avLst/>
            </a:prstGeom>
            <a:noFill/>
            <a:ln>
              <a:noFill/>
            </a:ln>
          </p:spPr>
          <p:txBody>
            <a:bodyPr anchorCtr="0" anchor="ctr" bIns="18650" lIns="56000" spcFirstLastPara="1" rIns="18650" wrap="square" tIns="18650">
              <a:noAutofit/>
            </a:bodyPr>
            <a:lstStyle/>
            <a:p>
              <a:pPr indent="0" lvl="0" marL="0" marR="0" rtl="0" algn="ctr">
                <a:lnSpc>
                  <a:spcPct val="90000"/>
                </a:lnSpc>
                <a:spcBef>
                  <a:spcPts val="0"/>
                </a:spcBef>
                <a:spcAft>
                  <a:spcPts val="0"/>
                </a:spcAft>
                <a:buClr>
                  <a:srgbClr val="002060"/>
                </a:buClr>
                <a:buSzPts val="1400"/>
                <a:buFont typeface="Calibri"/>
                <a:buNone/>
              </a:pPr>
              <a:r>
                <a:rPr b="1" lang="en-US" sz="1400">
                  <a:solidFill>
                    <a:srgbClr val="002060"/>
                  </a:solidFill>
                  <a:latin typeface="Calibri"/>
                  <a:ea typeface="Calibri"/>
                  <a:cs typeface="Calibri"/>
                  <a:sym typeface="Calibri"/>
                </a:rPr>
                <a:t>Early Cardiopulmonary Resuscitation (CPR)</a:t>
              </a:r>
              <a:endParaRPr b="1" sz="1400">
                <a:solidFill>
                  <a:srgbClr val="002060"/>
                </a:solidFill>
                <a:latin typeface="Calibri"/>
                <a:ea typeface="Calibri"/>
                <a:cs typeface="Calibri"/>
                <a:sym typeface="Calibri"/>
              </a:endParaRPr>
            </a:p>
          </p:txBody>
        </p:sp>
        <p:sp>
          <p:nvSpPr>
            <p:cNvPr id="278" name="Google Shape;278;p13"/>
            <p:cNvSpPr/>
            <p:nvPr/>
          </p:nvSpPr>
          <p:spPr>
            <a:xfrm>
              <a:off x="5218425" y="114465"/>
              <a:ext cx="2896361" cy="1158544"/>
            </a:xfrm>
            <a:prstGeom prst="chevron">
              <a:avLst>
                <a:gd fmla="val 50000" name="adj"/>
              </a:avLst>
            </a:prstGeom>
            <a:solidFill>
              <a:srgbClr val="FFFFFF"/>
            </a:solidFill>
            <a:ln cap="flat" cmpd="sng" w="9525">
              <a:solidFill>
                <a:srgbClr val="5F8AA9"/>
              </a:solidFill>
              <a:prstDash val="solid"/>
              <a:round/>
              <a:headEnd len="sm" w="sm" type="none"/>
              <a:tailEnd len="sm" w="sm" type="none"/>
            </a:ln>
            <a:effectLst>
              <a:outerShdw blurRad="40000" rotWithShape="0" dir="5400000" dist="23000">
                <a:srgbClr val="000000">
                  <a:alpha val="34901"/>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9" name="Google Shape;279;p13"/>
            <p:cNvSpPr txBox="1"/>
            <p:nvPr/>
          </p:nvSpPr>
          <p:spPr>
            <a:xfrm>
              <a:off x="5797697" y="114465"/>
              <a:ext cx="1737817" cy="1158544"/>
            </a:xfrm>
            <a:prstGeom prst="rect">
              <a:avLst/>
            </a:prstGeom>
            <a:noFill/>
            <a:ln>
              <a:noFill/>
            </a:ln>
          </p:spPr>
          <p:txBody>
            <a:bodyPr anchorCtr="0" anchor="ctr" bIns="18650" lIns="56000" spcFirstLastPara="1" rIns="18650" wrap="square" tIns="18650">
              <a:noAutofit/>
            </a:bodyPr>
            <a:lstStyle/>
            <a:p>
              <a:pPr indent="0" lvl="0" marL="0" marR="0" rtl="0" algn="ctr">
                <a:lnSpc>
                  <a:spcPct val="90000"/>
                </a:lnSpc>
                <a:spcBef>
                  <a:spcPts val="0"/>
                </a:spcBef>
                <a:spcAft>
                  <a:spcPts val="0"/>
                </a:spcAft>
                <a:buClr>
                  <a:srgbClr val="002060"/>
                </a:buClr>
                <a:buSzPts val="1400"/>
                <a:buFont typeface="Calibri"/>
                <a:buNone/>
              </a:pPr>
              <a:r>
                <a:rPr b="1" lang="en-US" sz="1400">
                  <a:solidFill>
                    <a:srgbClr val="002060"/>
                  </a:solidFill>
                  <a:latin typeface="Calibri"/>
                  <a:ea typeface="Calibri"/>
                  <a:cs typeface="Calibri"/>
                  <a:sym typeface="Calibri"/>
                </a:rPr>
                <a:t>Early Defibrillation (AED)</a:t>
              </a:r>
              <a:endParaRPr b="1" sz="1400">
                <a:solidFill>
                  <a:srgbClr val="002060"/>
                </a:solidFill>
                <a:latin typeface="Calibri"/>
                <a:ea typeface="Calibri"/>
                <a:cs typeface="Calibri"/>
                <a:sym typeface="Calibri"/>
              </a:endParaRPr>
            </a:p>
          </p:txBody>
        </p:sp>
        <p:sp>
          <p:nvSpPr>
            <p:cNvPr id="280" name="Google Shape;280;p13"/>
            <p:cNvSpPr/>
            <p:nvPr/>
          </p:nvSpPr>
          <p:spPr>
            <a:xfrm>
              <a:off x="7825151" y="114465"/>
              <a:ext cx="2896361" cy="1158544"/>
            </a:xfrm>
            <a:prstGeom prst="chevron">
              <a:avLst>
                <a:gd fmla="val 50000" name="adj"/>
              </a:avLst>
            </a:prstGeom>
            <a:solidFill>
              <a:srgbClr val="FFFFFF"/>
            </a:solidFill>
            <a:ln cap="flat" cmpd="sng" w="9525">
              <a:solidFill>
                <a:srgbClr val="7F63A1"/>
              </a:solidFill>
              <a:prstDash val="solid"/>
              <a:round/>
              <a:headEnd len="sm" w="sm" type="none"/>
              <a:tailEnd len="sm" w="sm" type="none"/>
            </a:ln>
            <a:effectLst>
              <a:outerShdw blurRad="40000" rotWithShape="0" dir="5400000" dist="23000">
                <a:srgbClr val="000000">
                  <a:alpha val="34901"/>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1" name="Google Shape;281;p13"/>
            <p:cNvSpPr txBox="1"/>
            <p:nvPr/>
          </p:nvSpPr>
          <p:spPr>
            <a:xfrm>
              <a:off x="8404423" y="114465"/>
              <a:ext cx="1737817" cy="1158544"/>
            </a:xfrm>
            <a:prstGeom prst="rect">
              <a:avLst/>
            </a:prstGeom>
            <a:noFill/>
            <a:ln>
              <a:noFill/>
            </a:ln>
          </p:spPr>
          <p:txBody>
            <a:bodyPr anchorCtr="0" anchor="ctr" bIns="18650" lIns="56000" spcFirstLastPara="1" rIns="18650" wrap="square" tIns="18650">
              <a:noAutofit/>
            </a:bodyPr>
            <a:lstStyle/>
            <a:p>
              <a:pPr indent="0" lvl="0" marL="0" marR="0" rtl="0" algn="ctr">
                <a:lnSpc>
                  <a:spcPct val="90000"/>
                </a:lnSpc>
                <a:spcBef>
                  <a:spcPts val="0"/>
                </a:spcBef>
                <a:spcAft>
                  <a:spcPts val="0"/>
                </a:spcAft>
                <a:buClr>
                  <a:srgbClr val="002060"/>
                </a:buClr>
                <a:buSzPts val="1400"/>
                <a:buFont typeface="Calibri"/>
                <a:buNone/>
              </a:pPr>
              <a:r>
                <a:rPr b="1" lang="en-US" sz="1400">
                  <a:solidFill>
                    <a:srgbClr val="002060"/>
                  </a:solidFill>
                  <a:latin typeface="Calibri"/>
                  <a:ea typeface="Calibri"/>
                  <a:cs typeface="Calibri"/>
                  <a:sym typeface="Calibri"/>
                </a:rPr>
                <a:t>Medical Treatment</a:t>
              </a:r>
              <a:endParaRPr b="1" sz="1400">
                <a:solidFill>
                  <a:srgbClr val="002060"/>
                </a:solidFill>
                <a:latin typeface="Calibri"/>
                <a:ea typeface="Calibri"/>
                <a:cs typeface="Calibri"/>
                <a:sym typeface="Calibri"/>
              </a:endParaRPr>
            </a:p>
          </p:txBody>
        </p:sp>
      </p:grpSp>
      <p:pic>
        <p:nvPicPr>
          <p:cNvPr descr="C:\Users\USERIUS\Desktop\Logotypo RTI.png" id="282" name="Google Shape;282;p13"/>
          <p:cNvPicPr preferRelativeResize="0"/>
          <p:nvPr/>
        </p:nvPicPr>
        <p:blipFill rotWithShape="1">
          <a:blip r:embed="rId3">
            <a:alphaModFix/>
          </a:blip>
          <a:srcRect b="0" l="0" r="0" t="0"/>
          <a:stretch/>
        </p:blipFill>
        <p:spPr>
          <a:xfrm>
            <a:off x="1772801" y="2366613"/>
            <a:ext cx="3455371" cy="1167565"/>
          </a:xfrm>
          <a:prstGeom prst="rect">
            <a:avLst/>
          </a:prstGeom>
          <a:noFill/>
          <a:ln>
            <a:noFill/>
          </a:ln>
        </p:spPr>
      </p:pic>
      <p:pic>
        <p:nvPicPr>
          <p:cNvPr descr="C:\Users\USERIUS\Desktop\Logotypo RTI.png" id="283" name="Google Shape;283;p13"/>
          <p:cNvPicPr preferRelativeResize="0"/>
          <p:nvPr/>
        </p:nvPicPr>
        <p:blipFill rotWithShape="1">
          <a:blip r:embed="rId3">
            <a:alphaModFix/>
          </a:blip>
          <a:srcRect b="0" l="0" r="0" t="0"/>
          <a:stretch/>
        </p:blipFill>
        <p:spPr>
          <a:xfrm>
            <a:off x="4068119" y="3046129"/>
            <a:ext cx="3107713" cy="1050092"/>
          </a:xfrm>
          <a:prstGeom prst="rect">
            <a:avLst/>
          </a:prstGeom>
          <a:noFill/>
          <a:ln>
            <a:noFill/>
          </a:ln>
        </p:spPr>
      </p:pic>
      <p:pic>
        <p:nvPicPr>
          <p:cNvPr descr="C:\Users\USERIUS\Desktop\aed rti.png" id="284" name="Google Shape;284;p13"/>
          <p:cNvPicPr preferRelativeResize="0"/>
          <p:nvPr/>
        </p:nvPicPr>
        <p:blipFill rotWithShape="1">
          <a:blip r:embed="rId4">
            <a:alphaModFix/>
          </a:blip>
          <a:srcRect b="0" l="0" r="0" t="0"/>
          <a:stretch/>
        </p:blipFill>
        <p:spPr>
          <a:xfrm>
            <a:off x="6384032" y="2168082"/>
            <a:ext cx="1584176" cy="1900204"/>
          </a:xfrm>
          <a:prstGeom prst="rect">
            <a:avLst/>
          </a:prstGeom>
          <a:noFill/>
          <a:ln>
            <a:noFill/>
          </a:ln>
        </p:spPr>
      </p:pic>
      <p:pic>
        <p:nvPicPr>
          <p:cNvPr descr="C:\Users\USERIUS\Desktop\lrg_EMS_emergency_medical_service_logo.png" id="285" name="Google Shape;285;p13"/>
          <p:cNvPicPr preferRelativeResize="0"/>
          <p:nvPr/>
        </p:nvPicPr>
        <p:blipFill rotWithShape="1">
          <a:blip r:embed="rId5">
            <a:alphaModFix/>
          </a:blip>
          <a:srcRect b="0" l="0" r="0" t="0"/>
          <a:stretch/>
        </p:blipFill>
        <p:spPr>
          <a:xfrm>
            <a:off x="8959791" y="2352534"/>
            <a:ext cx="1639367" cy="1639367"/>
          </a:xfrm>
          <a:prstGeom prst="rect">
            <a:avLst/>
          </a:prstGeom>
          <a:noFill/>
          <a:ln>
            <a:noFill/>
          </a:ln>
        </p:spPr>
      </p:pic>
      <p:pic>
        <p:nvPicPr>
          <p:cNvPr descr="C:\Users\USERIUS\Desktop\PHONE RTI.png" id="286" name="Google Shape;286;p13"/>
          <p:cNvPicPr preferRelativeResize="0"/>
          <p:nvPr/>
        </p:nvPicPr>
        <p:blipFill rotWithShape="1">
          <a:blip r:embed="rId6">
            <a:alphaModFix/>
          </a:blip>
          <a:srcRect b="0" l="0" r="0" t="0"/>
          <a:stretch/>
        </p:blipFill>
        <p:spPr>
          <a:xfrm>
            <a:off x="1312261" y="2408893"/>
            <a:ext cx="1251614" cy="1689679"/>
          </a:xfrm>
          <a:prstGeom prst="rect">
            <a:avLst/>
          </a:prstGeom>
          <a:noFill/>
          <a:ln>
            <a:noFill/>
          </a:ln>
        </p:spPr>
      </p:pic>
      <p:pic>
        <p:nvPicPr>
          <p:cNvPr descr="C:\Users\USERIUS\Desktop\MASTORAS.png" id="287" name="Google Shape;287;p13"/>
          <p:cNvPicPr preferRelativeResize="0"/>
          <p:nvPr/>
        </p:nvPicPr>
        <p:blipFill rotWithShape="1">
          <a:blip r:embed="rId7">
            <a:alphaModFix/>
          </a:blip>
          <a:srcRect b="0" l="0" r="0" t="0"/>
          <a:stretch/>
        </p:blipFill>
        <p:spPr>
          <a:xfrm>
            <a:off x="3766008" y="2088782"/>
            <a:ext cx="1859798" cy="1407552"/>
          </a:xfrm>
          <a:prstGeom prst="rect">
            <a:avLst/>
          </a:prstGeom>
          <a:noFill/>
          <a:ln>
            <a:noFill/>
          </a:ln>
        </p:spPr>
      </p:pic>
      <p:sp>
        <p:nvSpPr>
          <p:cNvPr id="288" name="Google Shape;288;p13"/>
          <p:cNvSpPr txBox="1"/>
          <p:nvPr/>
        </p:nvSpPr>
        <p:spPr>
          <a:xfrm>
            <a:off x="9521540" y="315294"/>
            <a:ext cx="2573525"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lt1"/>
                </a:solidFill>
                <a:latin typeface="Rockwell"/>
                <a:ea typeface="Rockwell"/>
                <a:cs typeface="Rockwell"/>
                <a:sym typeface="Rockwell"/>
              </a:rPr>
              <a:t>Part B: Safety in Sports</a:t>
            </a:r>
            <a:endParaRPr sz="1800">
              <a:solidFill>
                <a:schemeClr val="lt1"/>
              </a:solidFill>
              <a:latin typeface="Rockwell"/>
              <a:ea typeface="Rockwell"/>
              <a:cs typeface="Rockwell"/>
              <a:sym typeface="Rockwell"/>
            </a:endParaRPr>
          </a:p>
        </p:txBody>
      </p:sp>
      <p:pic>
        <p:nvPicPr>
          <p:cNvPr descr="Εικόνα που περιέχει κείμενο&#10;&#10;Περιγραφή που δημιουργήθηκε αυτόματα" id="289" name="Google Shape;289;p13"/>
          <p:cNvPicPr preferRelativeResize="0"/>
          <p:nvPr/>
        </p:nvPicPr>
        <p:blipFill rotWithShape="1">
          <a:blip r:embed="rId8">
            <a:alphaModFix/>
          </a:blip>
          <a:srcRect b="0" l="0" r="0" t="0"/>
          <a:stretch/>
        </p:blipFill>
        <p:spPr>
          <a:xfrm>
            <a:off x="212542" y="5956749"/>
            <a:ext cx="3498861" cy="734044"/>
          </a:xfrm>
          <a:prstGeom prst="rect">
            <a:avLst/>
          </a:prstGeom>
          <a:noFill/>
          <a:ln>
            <a:noFill/>
          </a:ln>
        </p:spPr>
      </p:pic>
      <p:pic>
        <p:nvPicPr>
          <p:cNvPr id="290" name="Google Shape;290;p13"/>
          <p:cNvPicPr preferRelativeResize="0"/>
          <p:nvPr/>
        </p:nvPicPr>
        <p:blipFill rotWithShape="1">
          <a:blip r:embed="rId9">
            <a:alphaModFix/>
          </a:blip>
          <a:srcRect b="0" l="0" r="0" t="0"/>
          <a:stretch/>
        </p:blipFill>
        <p:spPr>
          <a:xfrm>
            <a:off x="3798487" y="5797623"/>
            <a:ext cx="2573741" cy="1052296"/>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5" name="Shape 295"/>
        <p:cNvGrpSpPr/>
        <p:nvPr/>
      </p:nvGrpSpPr>
      <p:grpSpPr>
        <a:xfrm>
          <a:off x="0" y="0"/>
          <a:ext cx="0" cy="0"/>
          <a:chOff x="0" y="0"/>
          <a:chExt cx="0" cy="0"/>
        </a:xfrm>
      </p:grpSpPr>
      <p:sp>
        <p:nvSpPr>
          <p:cNvPr id="296" name="Google Shape;296;p14"/>
          <p:cNvSpPr txBox="1"/>
          <p:nvPr>
            <p:ph type="title"/>
          </p:nvPr>
        </p:nvSpPr>
        <p:spPr>
          <a:xfrm>
            <a:off x="839416" y="747202"/>
            <a:ext cx="6500580" cy="647700"/>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SzPct val="100000"/>
              <a:buFont typeface="Rockwell"/>
              <a:buNone/>
            </a:pPr>
            <a:r>
              <a:rPr lang="en-US" sz="4400"/>
              <a:t>SIMPLE ANATOMY DIAGRAM</a:t>
            </a:r>
            <a:endParaRPr sz="4400"/>
          </a:p>
        </p:txBody>
      </p:sp>
      <p:sp>
        <p:nvSpPr>
          <p:cNvPr id="297" name="Google Shape;297;p14"/>
          <p:cNvSpPr txBox="1"/>
          <p:nvPr/>
        </p:nvSpPr>
        <p:spPr>
          <a:xfrm>
            <a:off x="9521540" y="315294"/>
            <a:ext cx="2573525"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lt1"/>
                </a:solidFill>
                <a:latin typeface="Rockwell"/>
                <a:ea typeface="Rockwell"/>
                <a:cs typeface="Rockwell"/>
                <a:sym typeface="Rockwell"/>
              </a:rPr>
              <a:t>Part B: Safety in Sports</a:t>
            </a:r>
            <a:endParaRPr sz="1800">
              <a:solidFill>
                <a:schemeClr val="lt1"/>
              </a:solidFill>
              <a:latin typeface="Rockwell"/>
              <a:ea typeface="Rockwell"/>
              <a:cs typeface="Rockwell"/>
              <a:sym typeface="Rockwell"/>
            </a:endParaRPr>
          </a:p>
        </p:txBody>
      </p:sp>
      <p:pic>
        <p:nvPicPr>
          <p:cNvPr descr="Simple anatomy illustration of a human body showing the main organs and skeletal system. The image should include the heart, lungs, liver, kidneys, stomach, intestines, brain, and the skeletal system with the skull, rib cage, spine, pelvis, and limbs. Use a minimalist style with basic colors to differentiate between organs, muscles, and bones. The background should be plain white for clarity." id="298" name="Google Shape;298;p14"/>
          <p:cNvPicPr preferRelativeResize="0"/>
          <p:nvPr/>
        </p:nvPicPr>
        <p:blipFill rotWithShape="1">
          <a:blip r:embed="rId3">
            <a:alphaModFix/>
          </a:blip>
          <a:srcRect b="0" l="0" r="0" t="0"/>
          <a:stretch/>
        </p:blipFill>
        <p:spPr>
          <a:xfrm>
            <a:off x="1775114" y="1607127"/>
            <a:ext cx="8243454" cy="471054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2" name="Shape 302"/>
        <p:cNvGrpSpPr/>
        <p:nvPr/>
      </p:nvGrpSpPr>
      <p:grpSpPr>
        <a:xfrm>
          <a:off x="0" y="0"/>
          <a:ext cx="0" cy="0"/>
          <a:chOff x="0" y="0"/>
          <a:chExt cx="0" cy="0"/>
        </a:xfrm>
      </p:grpSpPr>
      <p:sp>
        <p:nvSpPr>
          <p:cNvPr id="303" name="Google Shape;303;p15"/>
          <p:cNvSpPr/>
          <p:nvPr/>
        </p:nvSpPr>
        <p:spPr>
          <a:xfrm>
            <a:off x="1775520" y="1700808"/>
            <a:ext cx="4824536" cy="338904"/>
          </a:xfrm>
          <a:prstGeom prst="stripedRightArrow">
            <a:avLst>
              <a:gd fmla="val 50000" name="adj1"/>
              <a:gd fmla="val 50000" name="adj2"/>
            </a:avLst>
          </a:prstGeom>
          <a:solidFill>
            <a:schemeClr val="accent1"/>
          </a:solidFill>
          <a:ln cap="flat" cmpd="sng" w="9525">
            <a:solidFill>
              <a:schemeClr val="dk1"/>
            </a:solidFill>
            <a:prstDash val="solid"/>
            <a:round/>
            <a:headEnd len="sm" w="sm" type="none"/>
            <a:tailEnd len="sm" w="sm" type="none"/>
          </a:ln>
        </p:spPr>
        <p:txBody>
          <a:bodyPr anchorCtr="0" anchor="ctr" bIns="46800" lIns="90000" spcFirstLastPara="1" rIns="90000" wrap="square" tIns="46800">
            <a:noAutofit/>
          </a:bodyPr>
          <a:lstStyle/>
          <a:p>
            <a:pPr indent="0" lvl="0" marL="0" marR="0" rtl="0" algn="l">
              <a:spcBef>
                <a:spcPts val="0"/>
              </a:spcBef>
              <a:spcAft>
                <a:spcPts val="0"/>
              </a:spcAft>
              <a:buNone/>
            </a:pPr>
            <a:r>
              <a:t/>
            </a:r>
            <a:endParaRPr sz="2000">
              <a:solidFill>
                <a:srgbClr val="000000"/>
              </a:solidFill>
              <a:latin typeface="Rockwell"/>
              <a:ea typeface="Rockwell"/>
              <a:cs typeface="Rockwell"/>
              <a:sym typeface="Rockwell"/>
            </a:endParaRPr>
          </a:p>
        </p:txBody>
      </p:sp>
      <p:sp>
        <p:nvSpPr>
          <p:cNvPr id="304" name="Google Shape;304;p15"/>
          <p:cNvSpPr txBox="1"/>
          <p:nvPr>
            <p:ph type="title"/>
          </p:nvPr>
        </p:nvSpPr>
        <p:spPr>
          <a:xfrm>
            <a:off x="875420" y="570182"/>
            <a:ext cx="8964996" cy="1008112"/>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SzPct val="100000"/>
              <a:buFont typeface="Rockwell"/>
              <a:buNone/>
            </a:pPr>
            <a:r>
              <a:rPr lang="en-US" sz="4400"/>
              <a:t>A CARDIO-RESPIRATORY DEFICIENT COULD HAPPEN BECAUSE OF...</a:t>
            </a:r>
            <a:endParaRPr sz="4400"/>
          </a:p>
        </p:txBody>
      </p:sp>
      <p:sp>
        <p:nvSpPr>
          <p:cNvPr id="305" name="Google Shape;305;p15"/>
          <p:cNvSpPr txBox="1"/>
          <p:nvPr/>
        </p:nvSpPr>
        <p:spPr>
          <a:xfrm>
            <a:off x="9521540" y="315294"/>
            <a:ext cx="2573525"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lt1"/>
                </a:solidFill>
                <a:latin typeface="Rockwell"/>
                <a:ea typeface="Rockwell"/>
                <a:cs typeface="Rockwell"/>
                <a:sym typeface="Rockwell"/>
              </a:rPr>
              <a:t>Part B: Safety in Sports</a:t>
            </a:r>
            <a:endParaRPr sz="1800">
              <a:solidFill>
                <a:schemeClr val="lt1"/>
              </a:solidFill>
              <a:latin typeface="Rockwell"/>
              <a:ea typeface="Rockwell"/>
              <a:cs typeface="Rockwell"/>
              <a:sym typeface="Rockwell"/>
            </a:endParaRPr>
          </a:p>
        </p:txBody>
      </p:sp>
      <p:sp>
        <p:nvSpPr>
          <p:cNvPr id="306" name="Google Shape;306;p15"/>
          <p:cNvSpPr txBox="1"/>
          <p:nvPr/>
        </p:nvSpPr>
        <p:spPr>
          <a:xfrm>
            <a:off x="1399308" y="2594499"/>
            <a:ext cx="9628909" cy="526297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400">
                <a:solidFill>
                  <a:schemeClr val="dk1"/>
                </a:solidFill>
                <a:latin typeface="Rockwell"/>
                <a:ea typeface="Rockwell"/>
                <a:cs typeface="Rockwell"/>
                <a:sym typeface="Rockwell"/>
              </a:rPr>
              <a:t>Heart Attack</a:t>
            </a:r>
            <a:endParaRPr/>
          </a:p>
          <a:p>
            <a:pPr indent="0" lvl="0" marL="0" marR="0" rtl="0" algn="l">
              <a:spcBef>
                <a:spcPts val="0"/>
              </a:spcBef>
              <a:spcAft>
                <a:spcPts val="0"/>
              </a:spcAft>
              <a:buNone/>
            </a:pPr>
            <a:r>
              <a:t/>
            </a:r>
            <a:endParaRPr sz="2400">
              <a:solidFill>
                <a:schemeClr val="dk1"/>
              </a:solidFill>
              <a:latin typeface="Rockwell"/>
              <a:ea typeface="Rockwell"/>
              <a:cs typeface="Rockwell"/>
              <a:sym typeface="Rockwell"/>
            </a:endParaRPr>
          </a:p>
          <a:p>
            <a:pPr indent="0" lvl="0" marL="0" marR="0" rtl="0" algn="l">
              <a:spcBef>
                <a:spcPts val="0"/>
              </a:spcBef>
              <a:spcAft>
                <a:spcPts val="0"/>
              </a:spcAft>
              <a:buNone/>
            </a:pPr>
            <a:r>
              <a:rPr lang="en-US" sz="2400">
                <a:solidFill>
                  <a:schemeClr val="dk1"/>
                </a:solidFill>
                <a:latin typeface="Rockwell"/>
                <a:ea typeface="Rockwell"/>
                <a:cs typeface="Rockwell"/>
                <a:sym typeface="Rockwell"/>
              </a:rPr>
              <a:t>Ventricular Fibrillation</a:t>
            </a:r>
            <a:endParaRPr/>
          </a:p>
          <a:p>
            <a:pPr indent="0" lvl="0" marL="0" marR="0" rtl="0" algn="l">
              <a:spcBef>
                <a:spcPts val="0"/>
              </a:spcBef>
              <a:spcAft>
                <a:spcPts val="0"/>
              </a:spcAft>
              <a:buNone/>
            </a:pPr>
            <a:r>
              <a:t/>
            </a:r>
            <a:endParaRPr sz="2400">
              <a:solidFill>
                <a:schemeClr val="dk1"/>
              </a:solidFill>
              <a:latin typeface="Rockwell"/>
              <a:ea typeface="Rockwell"/>
              <a:cs typeface="Rockwell"/>
              <a:sym typeface="Rockwell"/>
            </a:endParaRPr>
          </a:p>
          <a:p>
            <a:pPr indent="0" lvl="0" marL="0" marR="0" rtl="0" algn="l">
              <a:spcBef>
                <a:spcPts val="0"/>
              </a:spcBef>
              <a:spcAft>
                <a:spcPts val="0"/>
              </a:spcAft>
              <a:buNone/>
            </a:pPr>
            <a:r>
              <a:rPr lang="en-US" sz="2400">
                <a:solidFill>
                  <a:schemeClr val="dk1"/>
                </a:solidFill>
                <a:latin typeface="Rockwell"/>
                <a:ea typeface="Rockwell"/>
                <a:cs typeface="Rockwell"/>
                <a:sym typeface="Rockwell"/>
              </a:rPr>
              <a:t>Airway Obstruction</a:t>
            </a:r>
            <a:endParaRPr/>
          </a:p>
          <a:p>
            <a:pPr indent="0" lvl="0" marL="0" marR="0" rtl="0" algn="l">
              <a:spcBef>
                <a:spcPts val="0"/>
              </a:spcBef>
              <a:spcAft>
                <a:spcPts val="0"/>
              </a:spcAft>
              <a:buNone/>
            </a:pPr>
            <a:r>
              <a:t/>
            </a:r>
            <a:endParaRPr sz="2400">
              <a:solidFill>
                <a:schemeClr val="dk1"/>
              </a:solidFill>
              <a:latin typeface="Rockwell"/>
              <a:ea typeface="Rockwell"/>
              <a:cs typeface="Rockwell"/>
              <a:sym typeface="Rockwell"/>
            </a:endParaRPr>
          </a:p>
          <a:p>
            <a:pPr indent="0" lvl="0" marL="0" marR="0" rtl="0" algn="l">
              <a:spcBef>
                <a:spcPts val="0"/>
              </a:spcBef>
              <a:spcAft>
                <a:spcPts val="0"/>
              </a:spcAft>
              <a:buNone/>
            </a:pPr>
            <a:r>
              <a:rPr lang="en-US" sz="2400">
                <a:solidFill>
                  <a:schemeClr val="dk1"/>
                </a:solidFill>
                <a:latin typeface="Rockwell"/>
                <a:ea typeface="Rockwell"/>
                <a:cs typeface="Rockwell"/>
                <a:sym typeface="Rockwell"/>
              </a:rPr>
              <a:t>Serious Bleeding</a:t>
            </a:r>
            <a:endParaRPr/>
          </a:p>
          <a:p>
            <a:pPr indent="0" lvl="0" marL="0" marR="0" rtl="0" algn="l">
              <a:spcBef>
                <a:spcPts val="0"/>
              </a:spcBef>
              <a:spcAft>
                <a:spcPts val="0"/>
              </a:spcAft>
              <a:buNone/>
            </a:pPr>
            <a:r>
              <a:t/>
            </a:r>
            <a:endParaRPr sz="2400">
              <a:solidFill>
                <a:schemeClr val="dk1"/>
              </a:solidFill>
              <a:latin typeface="Rockwell"/>
              <a:ea typeface="Rockwell"/>
              <a:cs typeface="Rockwell"/>
              <a:sym typeface="Rockwell"/>
            </a:endParaRPr>
          </a:p>
          <a:p>
            <a:pPr indent="0" lvl="0" marL="0" marR="0" rtl="0" algn="l">
              <a:spcBef>
                <a:spcPts val="0"/>
              </a:spcBef>
              <a:spcAft>
                <a:spcPts val="0"/>
              </a:spcAft>
              <a:buNone/>
            </a:pPr>
            <a:r>
              <a:t/>
            </a:r>
            <a:endParaRPr sz="2400">
              <a:solidFill>
                <a:schemeClr val="dk1"/>
              </a:solidFill>
              <a:latin typeface="Rockwell"/>
              <a:ea typeface="Rockwell"/>
              <a:cs typeface="Rockwell"/>
              <a:sym typeface="Rockwell"/>
            </a:endParaRPr>
          </a:p>
          <a:p>
            <a:pPr indent="0" lvl="0" marL="0" marR="0" rtl="0" algn="l">
              <a:spcBef>
                <a:spcPts val="0"/>
              </a:spcBef>
              <a:spcAft>
                <a:spcPts val="0"/>
              </a:spcAft>
              <a:buNone/>
            </a:pPr>
            <a:r>
              <a:t/>
            </a:r>
            <a:endParaRPr sz="2400">
              <a:solidFill>
                <a:schemeClr val="dk1"/>
              </a:solidFill>
              <a:latin typeface="Rockwell"/>
              <a:ea typeface="Rockwell"/>
              <a:cs typeface="Rockwell"/>
              <a:sym typeface="Rockwell"/>
            </a:endParaRPr>
          </a:p>
          <a:p>
            <a:pPr indent="0" lvl="0" marL="0" marR="0" rtl="0" algn="l">
              <a:spcBef>
                <a:spcPts val="0"/>
              </a:spcBef>
              <a:spcAft>
                <a:spcPts val="0"/>
              </a:spcAft>
              <a:buNone/>
            </a:pPr>
            <a:r>
              <a:t/>
            </a:r>
            <a:endParaRPr sz="2400">
              <a:solidFill>
                <a:schemeClr val="dk1"/>
              </a:solidFill>
              <a:latin typeface="Rockwell"/>
              <a:ea typeface="Rockwell"/>
              <a:cs typeface="Rockwell"/>
              <a:sym typeface="Rockwell"/>
            </a:endParaRPr>
          </a:p>
          <a:p>
            <a:pPr indent="0" lvl="0" marL="0" marR="0" rtl="0" algn="l">
              <a:spcBef>
                <a:spcPts val="0"/>
              </a:spcBef>
              <a:spcAft>
                <a:spcPts val="0"/>
              </a:spcAft>
              <a:buNone/>
            </a:pPr>
            <a:r>
              <a:t/>
            </a:r>
            <a:endParaRPr sz="2400">
              <a:solidFill>
                <a:schemeClr val="dk1"/>
              </a:solidFill>
              <a:latin typeface="Rockwell"/>
              <a:ea typeface="Rockwell"/>
              <a:cs typeface="Rockwell"/>
              <a:sym typeface="Rockwell"/>
            </a:endParaRPr>
          </a:p>
          <a:p>
            <a:pPr indent="0" lvl="0" marL="0" marR="0" rtl="0" algn="l">
              <a:spcBef>
                <a:spcPts val="0"/>
              </a:spcBef>
              <a:spcAft>
                <a:spcPts val="0"/>
              </a:spcAft>
              <a:buNone/>
            </a:pPr>
            <a:r>
              <a:t/>
            </a:r>
            <a:endParaRPr sz="2400">
              <a:solidFill>
                <a:schemeClr val="dk1"/>
              </a:solidFill>
              <a:latin typeface="Rockwell"/>
              <a:ea typeface="Rockwell"/>
              <a:cs typeface="Rockwell"/>
              <a:sym typeface="Rockwell"/>
            </a:endParaRPr>
          </a:p>
          <a:p>
            <a:pPr indent="0" lvl="0" marL="0" marR="0" rtl="0" algn="l">
              <a:spcBef>
                <a:spcPts val="0"/>
              </a:spcBef>
              <a:spcAft>
                <a:spcPts val="0"/>
              </a:spcAft>
              <a:buNone/>
            </a:pPr>
            <a:r>
              <a:t/>
            </a:r>
            <a:endParaRPr sz="2400">
              <a:solidFill>
                <a:schemeClr val="dk1"/>
              </a:solidFill>
              <a:latin typeface="Rockwell"/>
              <a:ea typeface="Rockwell"/>
              <a:cs typeface="Rockwell"/>
              <a:sym typeface="Rockwell"/>
            </a:endParaRPr>
          </a:p>
          <a:p>
            <a:pPr indent="0" lvl="0" marL="0" marR="0" rtl="0" algn="l">
              <a:spcBef>
                <a:spcPts val="0"/>
              </a:spcBef>
              <a:spcAft>
                <a:spcPts val="0"/>
              </a:spcAft>
              <a:buNone/>
            </a:pPr>
            <a:r>
              <a:rPr lang="en-US" sz="2400">
                <a:solidFill>
                  <a:schemeClr val="dk1"/>
                </a:solidFill>
                <a:latin typeface="Rockwell"/>
                <a:ea typeface="Rockwell"/>
                <a:cs typeface="Rockwell"/>
                <a:sym typeface="Rockwell"/>
              </a:rPr>
              <a:t>Cataplexy (Physical Shock)</a:t>
            </a:r>
            <a:endParaRPr/>
          </a:p>
          <a:p>
            <a:pPr indent="0" lvl="0" marL="0" marR="0" rtl="0" algn="l">
              <a:spcBef>
                <a:spcPts val="0"/>
              </a:spcBef>
              <a:spcAft>
                <a:spcPts val="0"/>
              </a:spcAft>
              <a:buNone/>
            </a:pPr>
            <a:r>
              <a:rPr lang="en-US" sz="2400">
                <a:solidFill>
                  <a:schemeClr val="dk1"/>
                </a:solidFill>
                <a:latin typeface="Rockwell"/>
                <a:ea typeface="Rockwell"/>
                <a:cs typeface="Rockwell"/>
                <a:sym typeface="Rockwell"/>
              </a:rPr>
              <a:t>Stroke</a:t>
            </a:r>
            <a:endParaRPr/>
          </a:p>
          <a:p>
            <a:pPr indent="0" lvl="0" marL="0" marR="0" rtl="0" algn="l">
              <a:spcBef>
                <a:spcPts val="0"/>
              </a:spcBef>
              <a:spcAft>
                <a:spcPts val="0"/>
              </a:spcAft>
              <a:buNone/>
            </a:pPr>
            <a:r>
              <a:t/>
            </a:r>
            <a:endParaRPr sz="2400">
              <a:solidFill>
                <a:schemeClr val="dk1"/>
              </a:solidFill>
              <a:latin typeface="Rockwell"/>
              <a:ea typeface="Rockwell"/>
              <a:cs typeface="Rockwell"/>
              <a:sym typeface="Rockwell"/>
            </a:endParaRPr>
          </a:p>
          <a:p>
            <a:pPr indent="0" lvl="0" marL="0" marR="0" rtl="0" algn="l">
              <a:spcBef>
                <a:spcPts val="0"/>
              </a:spcBef>
              <a:spcAft>
                <a:spcPts val="0"/>
              </a:spcAft>
              <a:buNone/>
            </a:pPr>
            <a:r>
              <a:rPr lang="en-US" sz="2400">
                <a:solidFill>
                  <a:schemeClr val="dk1"/>
                </a:solidFill>
                <a:latin typeface="Rockwell"/>
                <a:ea typeface="Rockwell"/>
                <a:cs typeface="Rockwell"/>
                <a:sym typeface="Rockwell"/>
              </a:rPr>
              <a:t>Immersion Injury</a:t>
            </a:r>
            <a:endParaRPr/>
          </a:p>
          <a:p>
            <a:pPr indent="0" lvl="0" marL="0" marR="0" rtl="0" algn="l">
              <a:spcBef>
                <a:spcPts val="0"/>
              </a:spcBef>
              <a:spcAft>
                <a:spcPts val="0"/>
              </a:spcAft>
              <a:buNone/>
            </a:pPr>
            <a:r>
              <a:t/>
            </a:r>
            <a:endParaRPr sz="2400">
              <a:solidFill>
                <a:schemeClr val="dk1"/>
              </a:solidFill>
              <a:latin typeface="Rockwell"/>
              <a:ea typeface="Rockwell"/>
              <a:cs typeface="Rockwell"/>
              <a:sym typeface="Rockwell"/>
            </a:endParaRPr>
          </a:p>
          <a:p>
            <a:pPr indent="0" lvl="0" marL="0" marR="0" rtl="0" algn="l">
              <a:spcBef>
                <a:spcPts val="0"/>
              </a:spcBef>
              <a:spcAft>
                <a:spcPts val="0"/>
              </a:spcAft>
              <a:buNone/>
            </a:pPr>
            <a:r>
              <a:rPr lang="en-US" sz="2400">
                <a:solidFill>
                  <a:schemeClr val="dk1"/>
                </a:solidFill>
                <a:latin typeface="Rockwell"/>
                <a:ea typeface="Rockwell"/>
                <a:cs typeface="Rockwell"/>
                <a:sym typeface="Rockwell"/>
              </a:rPr>
              <a:t>Spinal Injury</a:t>
            </a:r>
            <a:endParaRPr/>
          </a:p>
          <a:p>
            <a:pPr indent="0" lvl="0" marL="0" marR="0" rtl="0" algn="l">
              <a:spcBef>
                <a:spcPts val="0"/>
              </a:spcBef>
              <a:spcAft>
                <a:spcPts val="0"/>
              </a:spcAft>
              <a:buNone/>
            </a:pPr>
            <a:r>
              <a:t/>
            </a:r>
            <a:endParaRPr sz="1800">
              <a:solidFill>
                <a:schemeClr val="dk1"/>
              </a:solidFill>
              <a:latin typeface="Rockwell"/>
              <a:ea typeface="Rockwell"/>
              <a:cs typeface="Rockwell"/>
              <a:sym typeface="Rockwell"/>
            </a:endParaRPr>
          </a:p>
        </p:txBody>
      </p:sp>
      <p:pic>
        <p:nvPicPr>
          <p:cNvPr descr="Εικόνα που περιέχει κείμενο&#10;&#10;Περιγραφή που δημιουργήθηκε αυτόματα" id="307" name="Google Shape;307;p15"/>
          <p:cNvPicPr preferRelativeResize="0"/>
          <p:nvPr/>
        </p:nvPicPr>
        <p:blipFill rotWithShape="1">
          <a:blip r:embed="rId3">
            <a:alphaModFix/>
          </a:blip>
          <a:srcRect b="0" l="0" r="0" t="0"/>
          <a:stretch/>
        </p:blipFill>
        <p:spPr>
          <a:xfrm>
            <a:off x="212542" y="5956749"/>
            <a:ext cx="3498861" cy="734044"/>
          </a:xfrm>
          <a:prstGeom prst="rect">
            <a:avLst/>
          </a:prstGeom>
          <a:noFill/>
          <a:ln>
            <a:noFill/>
          </a:ln>
        </p:spPr>
      </p:pic>
      <p:pic>
        <p:nvPicPr>
          <p:cNvPr id="308" name="Google Shape;308;p15"/>
          <p:cNvPicPr preferRelativeResize="0"/>
          <p:nvPr/>
        </p:nvPicPr>
        <p:blipFill rotWithShape="1">
          <a:blip r:embed="rId4">
            <a:alphaModFix/>
          </a:blip>
          <a:srcRect b="0" l="0" r="0" t="0"/>
          <a:stretch/>
        </p:blipFill>
        <p:spPr>
          <a:xfrm>
            <a:off x="3798487" y="5797623"/>
            <a:ext cx="2573741" cy="1052296"/>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2" name="Shape 312"/>
        <p:cNvGrpSpPr/>
        <p:nvPr/>
      </p:nvGrpSpPr>
      <p:grpSpPr>
        <a:xfrm>
          <a:off x="0" y="0"/>
          <a:ext cx="0" cy="0"/>
          <a:chOff x="0" y="0"/>
          <a:chExt cx="0" cy="0"/>
        </a:xfrm>
      </p:grpSpPr>
      <p:sp>
        <p:nvSpPr>
          <p:cNvPr id="313" name="Google Shape;313;p16"/>
          <p:cNvSpPr txBox="1"/>
          <p:nvPr>
            <p:ph type="title"/>
          </p:nvPr>
        </p:nvSpPr>
        <p:spPr>
          <a:xfrm>
            <a:off x="1069848" y="484632"/>
            <a:ext cx="10058400" cy="1609344"/>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4400"/>
              <a:buFont typeface="Rockwell"/>
              <a:buNone/>
            </a:pPr>
            <a:r>
              <a:rPr lang="en-US" sz="4400"/>
              <a:t>HEART ATTACK</a:t>
            </a:r>
            <a:endParaRPr sz="4400"/>
          </a:p>
        </p:txBody>
      </p:sp>
      <p:grpSp>
        <p:nvGrpSpPr>
          <p:cNvPr id="314" name="Google Shape;314;p16"/>
          <p:cNvGrpSpPr/>
          <p:nvPr/>
        </p:nvGrpSpPr>
        <p:grpSpPr>
          <a:xfrm>
            <a:off x="1063752" y="1930400"/>
            <a:ext cx="6264695" cy="4018878"/>
            <a:chOff x="0" y="0"/>
            <a:chExt cx="6264695" cy="4018878"/>
          </a:xfrm>
        </p:grpSpPr>
        <p:cxnSp>
          <p:nvCxnSpPr>
            <p:cNvPr id="315" name="Google Shape;315;p16"/>
            <p:cNvCxnSpPr/>
            <p:nvPr/>
          </p:nvCxnSpPr>
          <p:spPr>
            <a:xfrm>
              <a:off x="0" y="0"/>
              <a:ext cx="6264695" cy="0"/>
            </a:xfrm>
            <a:prstGeom prst="straightConnector1">
              <a:avLst/>
            </a:prstGeom>
            <a:solidFill>
              <a:srgbClr val="D34614"/>
            </a:solidFill>
            <a:ln cap="flat" cmpd="sng" w="12700">
              <a:solidFill>
                <a:srgbClr val="D34614"/>
              </a:solidFill>
              <a:prstDash val="solid"/>
              <a:round/>
              <a:headEnd len="sm" w="sm" type="none"/>
              <a:tailEnd len="sm" w="sm" type="none"/>
            </a:ln>
          </p:spPr>
        </p:cxnSp>
        <p:sp>
          <p:nvSpPr>
            <p:cNvPr id="316" name="Google Shape;316;p16"/>
            <p:cNvSpPr/>
            <p:nvPr/>
          </p:nvSpPr>
          <p:spPr>
            <a:xfrm>
              <a:off x="0" y="0"/>
              <a:ext cx="1252939" cy="2009439"/>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7" name="Google Shape;317;p16"/>
            <p:cNvSpPr txBox="1"/>
            <p:nvPr/>
          </p:nvSpPr>
          <p:spPr>
            <a:xfrm>
              <a:off x="0" y="0"/>
              <a:ext cx="1252939" cy="2009439"/>
            </a:xfrm>
            <a:prstGeom prst="rect">
              <a:avLst/>
            </a:prstGeom>
            <a:noFill/>
            <a:ln>
              <a:noFill/>
            </a:ln>
          </p:spPr>
          <p:txBody>
            <a:bodyPr anchorCtr="0" anchor="t" bIns="64750" lIns="64750" spcFirstLastPara="1" rIns="64750" wrap="square" tIns="64750">
              <a:noAutofit/>
            </a:bodyPr>
            <a:lstStyle/>
            <a:p>
              <a:pPr indent="0" lvl="0" marL="0" marR="0" rtl="0" algn="l">
                <a:lnSpc>
                  <a:spcPct val="90000"/>
                </a:lnSpc>
                <a:spcBef>
                  <a:spcPts val="0"/>
                </a:spcBef>
                <a:spcAft>
                  <a:spcPts val="0"/>
                </a:spcAft>
                <a:buClr>
                  <a:schemeClr val="dk1"/>
                </a:buClr>
                <a:buSzPts val="1700"/>
                <a:buFont typeface="Rockwell"/>
                <a:buNone/>
              </a:pPr>
              <a:r>
                <a:rPr lang="en-US" sz="1700">
                  <a:solidFill>
                    <a:schemeClr val="dk1"/>
                  </a:solidFill>
                  <a:latin typeface="Rockwell"/>
                  <a:ea typeface="Rockwell"/>
                  <a:cs typeface="Rockwell"/>
                  <a:sym typeface="Rockwell"/>
                </a:rPr>
                <a:t>Indications and Symptoms </a:t>
              </a:r>
              <a:endParaRPr sz="1700">
                <a:solidFill>
                  <a:schemeClr val="dk1"/>
                </a:solidFill>
                <a:latin typeface="Rockwell"/>
                <a:ea typeface="Rockwell"/>
                <a:cs typeface="Rockwell"/>
                <a:sym typeface="Rockwell"/>
              </a:endParaRPr>
            </a:p>
          </p:txBody>
        </p:sp>
        <p:sp>
          <p:nvSpPr>
            <p:cNvPr id="318" name="Google Shape;318;p16"/>
            <p:cNvSpPr/>
            <p:nvPr/>
          </p:nvSpPr>
          <p:spPr>
            <a:xfrm>
              <a:off x="1346909" y="18936"/>
              <a:ext cx="4917786" cy="378732"/>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9" name="Google Shape;319;p16"/>
            <p:cNvSpPr txBox="1"/>
            <p:nvPr/>
          </p:nvSpPr>
          <p:spPr>
            <a:xfrm>
              <a:off x="1346909" y="18936"/>
              <a:ext cx="4917786" cy="378732"/>
            </a:xfrm>
            <a:prstGeom prst="rect">
              <a:avLst/>
            </a:prstGeom>
            <a:noFill/>
            <a:ln>
              <a:noFill/>
            </a:ln>
          </p:spPr>
          <p:txBody>
            <a:bodyPr anchorCtr="0" anchor="t" bIns="64750" lIns="64750" spcFirstLastPara="1" rIns="64750" wrap="square" tIns="64750">
              <a:noAutofit/>
            </a:bodyPr>
            <a:lstStyle/>
            <a:p>
              <a:pPr indent="0" lvl="0" marL="0" marR="0" rtl="0" algn="l">
                <a:lnSpc>
                  <a:spcPct val="90000"/>
                </a:lnSpc>
                <a:spcBef>
                  <a:spcPts val="0"/>
                </a:spcBef>
                <a:spcAft>
                  <a:spcPts val="0"/>
                </a:spcAft>
                <a:buClr>
                  <a:schemeClr val="dk1"/>
                </a:buClr>
                <a:buSzPts val="1700"/>
                <a:buFont typeface="Rockwell"/>
                <a:buNone/>
              </a:pPr>
              <a:r>
                <a:rPr lang="en-US" sz="1700">
                  <a:solidFill>
                    <a:schemeClr val="dk1"/>
                  </a:solidFill>
                  <a:latin typeface="Rockwell"/>
                  <a:ea typeface="Rockwell"/>
                  <a:cs typeface="Rockwell"/>
                  <a:sym typeface="Rockwell"/>
                </a:rPr>
                <a:t>Chest pain</a:t>
              </a:r>
              <a:endParaRPr sz="1700">
                <a:solidFill>
                  <a:schemeClr val="dk1"/>
                </a:solidFill>
                <a:latin typeface="Rockwell"/>
                <a:ea typeface="Rockwell"/>
                <a:cs typeface="Rockwell"/>
                <a:sym typeface="Rockwell"/>
              </a:endParaRPr>
            </a:p>
          </p:txBody>
        </p:sp>
        <p:cxnSp>
          <p:nvCxnSpPr>
            <p:cNvPr id="320" name="Google Shape;320;p16"/>
            <p:cNvCxnSpPr/>
            <p:nvPr/>
          </p:nvCxnSpPr>
          <p:spPr>
            <a:xfrm>
              <a:off x="1252939" y="397668"/>
              <a:ext cx="5011756" cy="0"/>
            </a:xfrm>
            <a:prstGeom prst="straightConnector1">
              <a:avLst/>
            </a:prstGeom>
            <a:solidFill>
              <a:srgbClr val="D34614"/>
            </a:solidFill>
            <a:ln cap="flat" cmpd="sng" w="12700">
              <a:solidFill>
                <a:srgbClr val="EABFBB"/>
              </a:solidFill>
              <a:prstDash val="solid"/>
              <a:round/>
              <a:headEnd len="sm" w="sm" type="none"/>
              <a:tailEnd len="sm" w="sm" type="none"/>
            </a:ln>
          </p:spPr>
        </p:cxnSp>
        <p:sp>
          <p:nvSpPr>
            <p:cNvPr id="321" name="Google Shape;321;p16"/>
            <p:cNvSpPr/>
            <p:nvPr/>
          </p:nvSpPr>
          <p:spPr>
            <a:xfrm>
              <a:off x="1346909" y="416605"/>
              <a:ext cx="4917786" cy="378732"/>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2" name="Google Shape;322;p16"/>
            <p:cNvSpPr txBox="1"/>
            <p:nvPr/>
          </p:nvSpPr>
          <p:spPr>
            <a:xfrm>
              <a:off x="1346909" y="416605"/>
              <a:ext cx="4917786" cy="378732"/>
            </a:xfrm>
            <a:prstGeom prst="rect">
              <a:avLst/>
            </a:prstGeom>
            <a:noFill/>
            <a:ln>
              <a:noFill/>
            </a:ln>
          </p:spPr>
          <p:txBody>
            <a:bodyPr anchorCtr="0" anchor="t" bIns="64750" lIns="64750" spcFirstLastPara="1" rIns="64750" wrap="square" tIns="64750">
              <a:noAutofit/>
            </a:bodyPr>
            <a:lstStyle/>
            <a:p>
              <a:pPr indent="0" lvl="0" marL="0" marR="0" rtl="0" algn="l">
                <a:lnSpc>
                  <a:spcPct val="90000"/>
                </a:lnSpc>
                <a:spcBef>
                  <a:spcPts val="0"/>
                </a:spcBef>
                <a:spcAft>
                  <a:spcPts val="0"/>
                </a:spcAft>
                <a:buClr>
                  <a:schemeClr val="dk1"/>
                </a:buClr>
                <a:buSzPts val="1700"/>
                <a:buFont typeface="Rockwell"/>
                <a:buNone/>
              </a:pPr>
              <a:r>
                <a:rPr lang="en-US" sz="1700">
                  <a:solidFill>
                    <a:schemeClr val="dk1"/>
                  </a:solidFill>
                  <a:latin typeface="Rockwell"/>
                  <a:ea typeface="Rockwell"/>
                  <a:cs typeface="Rockwell"/>
                  <a:sym typeface="Rockwell"/>
                </a:rPr>
                <a:t>Pain in the shoulder/ neck/along the arms</a:t>
              </a:r>
              <a:endParaRPr sz="1700">
                <a:solidFill>
                  <a:schemeClr val="dk1"/>
                </a:solidFill>
                <a:latin typeface="Rockwell"/>
                <a:ea typeface="Rockwell"/>
                <a:cs typeface="Rockwell"/>
                <a:sym typeface="Rockwell"/>
              </a:endParaRPr>
            </a:p>
          </p:txBody>
        </p:sp>
        <p:cxnSp>
          <p:nvCxnSpPr>
            <p:cNvPr id="323" name="Google Shape;323;p16"/>
            <p:cNvCxnSpPr/>
            <p:nvPr/>
          </p:nvCxnSpPr>
          <p:spPr>
            <a:xfrm>
              <a:off x="1252939" y="795337"/>
              <a:ext cx="5011756" cy="0"/>
            </a:xfrm>
            <a:prstGeom prst="straightConnector1">
              <a:avLst/>
            </a:prstGeom>
            <a:solidFill>
              <a:srgbClr val="D34614"/>
            </a:solidFill>
            <a:ln cap="flat" cmpd="sng" w="12700">
              <a:solidFill>
                <a:srgbClr val="EABFBB"/>
              </a:solidFill>
              <a:prstDash val="solid"/>
              <a:round/>
              <a:headEnd len="sm" w="sm" type="none"/>
              <a:tailEnd len="sm" w="sm" type="none"/>
            </a:ln>
          </p:spPr>
        </p:cxnSp>
        <p:sp>
          <p:nvSpPr>
            <p:cNvPr id="324" name="Google Shape;324;p16"/>
            <p:cNvSpPr/>
            <p:nvPr/>
          </p:nvSpPr>
          <p:spPr>
            <a:xfrm>
              <a:off x="1346909" y="814274"/>
              <a:ext cx="4917786" cy="378732"/>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5" name="Google Shape;325;p16"/>
            <p:cNvSpPr txBox="1"/>
            <p:nvPr/>
          </p:nvSpPr>
          <p:spPr>
            <a:xfrm>
              <a:off x="1346909" y="814274"/>
              <a:ext cx="4917786" cy="378732"/>
            </a:xfrm>
            <a:prstGeom prst="rect">
              <a:avLst/>
            </a:prstGeom>
            <a:noFill/>
            <a:ln>
              <a:noFill/>
            </a:ln>
          </p:spPr>
          <p:txBody>
            <a:bodyPr anchorCtr="0" anchor="t" bIns="64750" lIns="64750" spcFirstLastPara="1" rIns="64750" wrap="square" tIns="64750">
              <a:noAutofit/>
            </a:bodyPr>
            <a:lstStyle/>
            <a:p>
              <a:pPr indent="0" lvl="0" marL="0" marR="0" rtl="0" algn="l">
                <a:lnSpc>
                  <a:spcPct val="90000"/>
                </a:lnSpc>
                <a:spcBef>
                  <a:spcPts val="0"/>
                </a:spcBef>
                <a:spcAft>
                  <a:spcPts val="0"/>
                </a:spcAft>
                <a:buClr>
                  <a:schemeClr val="dk1"/>
                </a:buClr>
                <a:buSzPts val="1700"/>
                <a:buFont typeface="Rockwell"/>
                <a:buNone/>
              </a:pPr>
              <a:r>
                <a:rPr lang="en-US" sz="1700">
                  <a:solidFill>
                    <a:schemeClr val="dk1"/>
                  </a:solidFill>
                  <a:latin typeface="Rockwell"/>
                  <a:ea typeface="Rockwell"/>
                  <a:cs typeface="Rockwell"/>
                  <a:sym typeface="Rockwell"/>
                </a:rPr>
                <a:t>Breathing problems</a:t>
              </a:r>
              <a:endParaRPr sz="1700">
                <a:solidFill>
                  <a:schemeClr val="dk1"/>
                </a:solidFill>
                <a:latin typeface="Rockwell"/>
                <a:ea typeface="Rockwell"/>
                <a:cs typeface="Rockwell"/>
                <a:sym typeface="Rockwell"/>
              </a:endParaRPr>
            </a:p>
          </p:txBody>
        </p:sp>
        <p:cxnSp>
          <p:nvCxnSpPr>
            <p:cNvPr id="326" name="Google Shape;326;p16"/>
            <p:cNvCxnSpPr/>
            <p:nvPr/>
          </p:nvCxnSpPr>
          <p:spPr>
            <a:xfrm>
              <a:off x="1252939" y="1193006"/>
              <a:ext cx="5011756" cy="0"/>
            </a:xfrm>
            <a:prstGeom prst="straightConnector1">
              <a:avLst/>
            </a:prstGeom>
            <a:solidFill>
              <a:srgbClr val="D34614"/>
            </a:solidFill>
            <a:ln cap="flat" cmpd="sng" w="12700">
              <a:solidFill>
                <a:srgbClr val="EABFBB"/>
              </a:solidFill>
              <a:prstDash val="solid"/>
              <a:round/>
              <a:headEnd len="sm" w="sm" type="none"/>
              <a:tailEnd len="sm" w="sm" type="none"/>
            </a:ln>
          </p:spPr>
        </p:cxnSp>
        <p:sp>
          <p:nvSpPr>
            <p:cNvPr id="327" name="Google Shape;327;p16"/>
            <p:cNvSpPr/>
            <p:nvPr/>
          </p:nvSpPr>
          <p:spPr>
            <a:xfrm>
              <a:off x="1346909" y="1211943"/>
              <a:ext cx="4917786" cy="378732"/>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8" name="Google Shape;328;p16"/>
            <p:cNvSpPr txBox="1"/>
            <p:nvPr/>
          </p:nvSpPr>
          <p:spPr>
            <a:xfrm>
              <a:off x="1346909" y="1211943"/>
              <a:ext cx="4917786" cy="378732"/>
            </a:xfrm>
            <a:prstGeom prst="rect">
              <a:avLst/>
            </a:prstGeom>
            <a:noFill/>
            <a:ln>
              <a:noFill/>
            </a:ln>
          </p:spPr>
          <p:txBody>
            <a:bodyPr anchorCtr="0" anchor="t" bIns="64750" lIns="64750" spcFirstLastPara="1" rIns="64750" wrap="square" tIns="64750">
              <a:noAutofit/>
            </a:bodyPr>
            <a:lstStyle/>
            <a:p>
              <a:pPr indent="0" lvl="0" marL="0" marR="0" rtl="0" algn="l">
                <a:lnSpc>
                  <a:spcPct val="90000"/>
                </a:lnSpc>
                <a:spcBef>
                  <a:spcPts val="0"/>
                </a:spcBef>
                <a:spcAft>
                  <a:spcPts val="0"/>
                </a:spcAft>
                <a:buClr>
                  <a:schemeClr val="dk1"/>
                </a:buClr>
                <a:buSzPts val="1700"/>
                <a:buFont typeface="Rockwell"/>
                <a:buNone/>
              </a:pPr>
              <a:r>
                <a:rPr lang="en-US" sz="1700">
                  <a:solidFill>
                    <a:schemeClr val="dk1"/>
                  </a:solidFill>
                  <a:latin typeface="Rockwell"/>
                  <a:ea typeface="Rockwell"/>
                  <a:cs typeface="Rockwell"/>
                  <a:sym typeface="Rockwell"/>
                </a:rPr>
                <a:t>Vomit</a:t>
              </a:r>
              <a:endParaRPr sz="1700">
                <a:solidFill>
                  <a:schemeClr val="dk1"/>
                </a:solidFill>
                <a:latin typeface="Rockwell"/>
                <a:ea typeface="Rockwell"/>
                <a:cs typeface="Rockwell"/>
                <a:sym typeface="Rockwell"/>
              </a:endParaRPr>
            </a:p>
          </p:txBody>
        </p:sp>
        <p:cxnSp>
          <p:nvCxnSpPr>
            <p:cNvPr id="329" name="Google Shape;329;p16"/>
            <p:cNvCxnSpPr/>
            <p:nvPr/>
          </p:nvCxnSpPr>
          <p:spPr>
            <a:xfrm>
              <a:off x="1252939" y="1590675"/>
              <a:ext cx="5011756" cy="0"/>
            </a:xfrm>
            <a:prstGeom prst="straightConnector1">
              <a:avLst/>
            </a:prstGeom>
            <a:solidFill>
              <a:srgbClr val="D34614"/>
            </a:solidFill>
            <a:ln cap="flat" cmpd="sng" w="12700">
              <a:solidFill>
                <a:srgbClr val="EABFBB"/>
              </a:solidFill>
              <a:prstDash val="solid"/>
              <a:round/>
              <a:headEnd len="sm" w="sm" type="none"/>
              <a:tailEnd len="sm" w="sm" type="none"/>
            </a:ln>
          </p:spPr>
        </p:cxnSp>
        <p:sp>
          <p:nvSpPr>
            <p:cNvPr id="330" name="Google Shape;330;p16"/>
            <p:cNvSpPr/>
            <p:nvPr/>
          </p:nvSpPr>
          <p:spPr>
            <a:xfrm>
              <a:off x="1346909" y="1609612"/>
              <a:ext cx="4917786" cy="378732"/>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1" name="Google Shape;331;p16"/>
            <p:cNvSpPr txBox="1"/>
            <p:nvPr/>
          </p:nvSpPr>
          <p:spPr>
            <a:xfrm>
              <a:off x="1346909" y="1609612"/>
              <a:ext cx="4917786" cy="378732"/>
            </a:xfrm>
            <a:prstGeom prst="rect">
              <a:avLst/>
            </a:prstGeom>
            <a:noFill/>
            <a:ln>
              <a:noFill/>
            </a:ln>
          </p:spPr>
          <p:txBody>
            <a:bodyPr anchorCtr="0" anchor="t" bIns="64750" lIns="64750" spcFirstLastPara="1" rIns="64750" wrap="square" tIns="64750">
              <a:noAutofit/>
            </a:bodyPr>
            <a:lstStyle/>
            <a:p>
              <a:pPr indent="0" lvl="0" marL="0" marR="0" rtl="0" algn="l">
                <a:lnSpc>
                  <a:spcPct val="90000"/>
                </a:lnSpc>
                <a:spcBef>
                  <a:spcPts val="0"/>
                </a:spcBef>
                <a:spcAft>
                  <a:spcPts val="0"/>
                </a:spcAft>
                <a:buClr>
                  <a:schemeClr val="dk1"/>
                </a:buClr>
                <a:buSzPts val="1700"/>
                <a:buFont typeface="Rockwell"/>
                <a:buNone/>
              </a:pPr>
              <a:r>
                <a:rPr lang="en-US" sz="1700">
                  <a:solidFill>
                    <a:schemeClr val="dk1"/>
                  </a:solidFill>
                  <a:latin typeface="Rockwell"/>
                  <a:ea typeface="Rockwell"/>
                  <a:cs typeface="Rockwell"/>
                  <a:sym typeface="Rockwell"/>
                </a:rPr>
                <a:t>Sweat</a:t>
              </a:r>
              <a:endParaRPr sz="1700">
                <a:solidFill>
                  <a:schemeClr val="dk1"/>
                </a:solidFill>
                <a:latin typeface="Rockwell"/>
                <a:ea typeface="Rockwell"/>
                <a:cs typeface="Rockwell"/>
                <a:sym typeface="Rockwell"/>
              </a:endParaRPr>
            </a:p>
          </p:txBody>
        </p:sp>
        <p:cxnSp>
          <p:nvCxnSpPr>
            <p:cNvPr id="332" name="Google Shape;332;p16"/>
            <p:cNvCxnSpPr/>
            <p:nvPr/>
          </p:nvCxnSpPr>
          <p:spPr>
            <a:xfrm>
              <a:off x="1252939" y="1988344"/>
              <a:ext cx="5011756" cy="0"/>
            </a:xfrm>
            <a:prstGeom prst="straightConnector1">
              <a:avLst/>
            </a:prstGeom>
            <a:solidFill>
              <a:srgbClr val="D34614"/>
            </a:solidFill>
            <a:ln cap="flat" cmpd="sng" w="12700">
              <a:solidFill>
                <a:srgbClr val="EABFBB"/>
              </a:solidFill>
              <a:prstDash val="solid"/>
              <a:round/>
              <a:headEnd len="sm" w="sm" type="none"/>
              <a:tailEnd len="sm" w="sm" type="none"/>
            </a:ln>
          </p:spPr>
        </p:cxnSp>
        <p:cxnSp>
          <p:nvCxnSpPr>
            <p:cNvPr id="333" name="Google Shape;333;p16"/>
            <p:cNvCxnSpPr/>
            <p:nvPr/>
          </p:nvCxnSpPr>
          <p:spPr>
            <a:xfrm>
              <a:off x="0" y="2009439"/>
              <a:ext cx="6264695" cy="0"/>
            </a:xfrm>
            <a:prstGeom prst="straightConnector1">
              <a:avLst/>
            </a:prstGeom>
            <a:solidFill>
              <a:srgbClr val="D34614"/>
            </a:solidFill>
            <a:ln cap="flat" cmpd="sng" w="12700">
              <a:solidFill>
                <a:srgbClr val="D34614"/>
              </a:solidFill>
              <a:prstDash val="solid"/>
              <a:round/>
              <a:headEnd len="sm" w="sm" type="none"/>
              <a:tailEnd len="sm" w="sm" type="none"/>
            </a:ln>
          </p:spPr>
        </p:cxnSp>
        <p:sp>
          <p:nvSpPr>
            <p:cNvPr id="334" name="Google Shape;334;p16"/>
            <p:cNvSpPr/>
            <p:nvPr/>
          </p:nvSpPr>
          <p:spPr>
            <a:xfrm>
              <a:off x="0" y="2009439"/>
              <a:ext cx="1252939" cy="2009439"/>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5" name="Google Shape;335;p16"/>
            <p:cNvSpPr txBox="1"/>
            <p:nvPr/>
          </p:nvSpPr>
          <p:spPr>
            <a:xfrm>
              <a:off x="0" y="2009439"/>
              <a:ext cx="1252939" cy="2009439"/>
            </a:xfrm>
            <a:prstGeom prst="rect">
              <a:avLst/>
            </a:prstGeom>
            <a:noFill/>
            <a:ln>
              <a:noFill/>
            </a:ln>
          </p:spPr>
          <p:txBody>
            <a:bodyPr anchorCtr="0" anchor="t" bIns="64750" lIns="64750" spcFirstLastPara="1" rIns="64750" wrap="square" tIns="64750">
              <a:noAutofit/>
            </a:bodyPr>
            <a:lstStyle/>
            <a:p>
              <a:pPr indent="0" lvl="0" marL="0" marR="0" rtl="0" algn="l">
                <a:lnSpc>
                  <a:spcPct val="90000"/>
                </a:lnSpc>
                <a:spcBef>
                  <a:spcPts val="0"/>
                </a:spcBef>
                <a:spcAft>
                  <a:spcPts val="0"/>
                </a:spcAft>
                <a:buClr>
                  <a:schemeClr val="dk1"/>
                </a:buClr>
                <a:buSzPts val="1700"/>
                <a:buFont typeface="Rockwell"/>
                <a:buNone/>
              </a:pPr>
              <a:r>
                <a:rPr lang="en-US" sz="1700">
                  <a:solidFill>
                    <a:schemeClr val="dk1"/>
                  </a:solidFill>
                  <a:latin typeface="Rockwell"/>
                  <a:ea typeface="Rockwell"/>
                  <a:cs typeface="Rockwell"/>
                  <a:sym typeface="Rockwell"/>
                </a:rPr>
                <a:t>First Aid</a:t>
              </a:r>
              <a:endParaRPr sz="1700">
                <a:solidFill>
                  <a:schemeClr val="dk1"/>
                </a:solidFill>
                <a:latin typeface="Rockwell"/>
                <a:ea typeface="Rockwell"/>
                <a:cs typeface="Rockwell"/>
                <a:sym typeface="Rockwell"/>
              </a:endParaRPr>
            </a:p>
          </p:txBody>
        </p:sp>
        <p:sp>
          <p:nvSpPr>
            <p:cNvPr id="336" name="Google Shape;336;p16"/>
            <p:cNvSpPr/>
            <p:nvPr/>
          </p:nvSpPr>
          <p:spPr>
            <a:xfrm>
              <a:off x="1346909" y="2028376"/>
              <a:ext cx="4917786" cy="378732"/>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7" name="Google Shape;337;p16"/>
            <p:cNvSpPr txBox="1"/>
            <p:nvPr/>
          </p:nvSpPr>
          <p:spPr>
            <a:xfrm>
              <a:off x="1346909" y="2028376"/>
              <a:ext cx="4917786" cy="378732"/>
            </a:xfrm>
            <a:prstGeom prst="rect">
              <a:avLst/>
            </a:prstGeom>
            <a:noFill/>
            <a:ln>
              <a:noFill/>
            </a:ln>
          </p:spPr>
          <p:txBody>
            <a:bodyPr anchorCtr="0" anchor="t" bIns="64750" lIns="64750" spcFirstLastPara="1" rIns="64750" wrap="square" tIns="64750">
              <a:noAutofit/>
            </a:bodyPr>
            <a:lstStyle/>
            <a:p>
              <a:pPr indent="0" lvl="0" marL="0" marR="0" rtl="0" algn="l">
                <a:lnSpc>
                  <a:spcPct val="90000"/>
                </a:lnSpc>
                <a:spcBef>
                  <a:spcPts val="0"/>
                </a:spcBef>
                <a:spcAft>
                  <a:spcPts val="0"/>
                </a:spcAft>
                <a:buClr>
                  <a:schemeClr val="dk1"/>
                </a:buClr>
                <a:buSzPts val="1700"/>
                <a:buFont typeface="Rockwell"/>
                <a:buNone/>
              </a:pPr>
              <a:r>
                <a:rPr lang="en-US" sz="1700">
                  <a:solidFill>
                    <a:schemeClr val="dk1"/>
                  </a:solidFill>
                  <a:latin typeface="Rockwell"/>
                  <a:ea typeface="Rockwell"/>
                  <a:cs typeface="Rockwell"/>
                  <a:sym typeface="Rockwell"/>
                </a:rPr>
                <a:t>Place the Casualty in ‘W’ Position</a:t>
              </a:r>
              <a:endParaRPr sz="1700">
                <a:solidFill>
                  <a:schemeClr val="dk1"/>
                </a:solidFill>
                <a:latin typeface="Rockwell"/>
                <a:ea typeface="Rockwell"/>
                <a:cs typeface="Rockwell"/>
                <a:sym typeface="Rockwell"/>
              </a:endParaRPr>
            </a:p>
          </p:txBody>
        </p:sp>
        <p:cxnSp>
          <p:nvCxnSpPr>
            <p:cNvPr id="338" name="Google Shape;338;p16"/>
            <p:cNvCxnSpPr/>
            <p:nvPr/>
          </p:nvCxnSpPr>
          <p:spPr>
            <a:xfrm>
              <a:off x="1252939" y="2407108"/>
              <a:ext cx="5011756" cy="0"/>
            </a:xfrm>
            <a:prstGeom prst="straightConnector1">
              <a:avLst/>
            </a:prstGeom>
            <a:solidFill>
              <a:srgbClr val="D34614"/>
            </a:solidFill>
            <a:ln cap="flat" cmpd="sng" w="12700">
              <a:solidFill>
                <a:srgbClr val="EABFBB"/>
              </a:solidFill>
              <a:prstDash val="solid"/>
              <a:round/>
              <a:headEnd len="sm" w="sm" type="none"/>
              <a:tailEnd len="sm" w="sm" type="none"/>
            </a:ln>
          </p:spPr>
        </p:cxnSp>
        <p:sp>
          <p:nvSpPr>
            <p:cNvPr id="339" name="Google Shape;339;p16"/>
            <p:cNvSpPr/>
            <p:nvPr/>
          </p:nvSpPr>
          <p:spPr>
            <a:xfrm>
              <a:off x="1346909" y="2426045"/>
              <a:ext cx="4917786" cy="378732"/>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0" name="Google Shape;340;p16"/>
            <p:cNvSpPr txBox="1"/>
            <p:nvPr/>
          </p:nvSpPr>
          <p:spPr>
            <a:xfrm>
              <a:off x="1346909" y="2426045"/>
              <a:ext cx="4917786" cy="378732"/>
            </a:xfrm>
            <a:prstGeom prst="rect">
              <a:avLst/>
            </a:prstGeom>
            <a:noFill/>
            <a:ln>
              <a:noFill/>
            </a:ln>
          </p:spPr>
          <p:txBody>
            <a:bodyPr anchorCtr="0" anchor="t" bIns="64750" lIns="64750" spcFirstLastPara="1" rIns="64750" wrap="square" tIns="64750">
              <a:noAutofit/>
            </a:bodyPr>
            <a:lstStyle/>
            <a:p>
              <a:pPr indent="0" lvl="0" marL="0" marR="0" rtl="0" algn="l">
                <a:lnSpc>
                  <a:spcPct val="90000"/>
                </a:lnSpc>
                <a:spcBef>
                  <a:spcPts val="0"/>
                </a:spcBef>
                <a:spcAft>
                  <a:spcPts val="0"/>
                </a:spcAft>
                <a:buClr>
                  <a:schemeClr val="dk1"/>
                </a:buClr>
                <a:buSzPts val="1700"/>
                <a:buFont typeface="Rockwell"/>
                <a:buNone/>
              </a:pPr>
              <a:r>
                <a:rPr lang="en-US" sz="1700">
                  <a:solidFill>
                    <a:schemeClr val="dk1"/>
                  </a:solidFill>
                  <a:latin typeface="Rockwell"/>
                  <a:ea typeface="Rockwell"/>
                  <a:cs typeface="Rockwell"/>
                  <a:sym typeface="Rockwell"/>
                </a:rPr>
                <a:t>Loosen Clothes</a:t>
              </a:r>
              <a:endParaRPr sz="1700">
                <a:solidFill>
                  <a:schemeClr val="dk1"/>
                </a:solidFill>
                <a:latin typeface="Rockwell"/>
                <a:ea typeface="Rockwell"/>
                <a:cs typeface="Rockwell"/>
                <a:sym typeface="Rockwell"/>
              </a:endParaRPr>
            </a:p>
          </p:txBody>
        </p:sp>
        <p:cxnSp>
          <p:nvCxnSpPr>
            <p:cNvPr id="341" name="Google Shape;341;p16"/>
            <p:cNvCxnSpPr/>
            <p:nvPr/>
          </p:nvCxnSpPr>
          <p:spPr>
            <a:xfrm>
              <a:off x="1252939" y="2804777"/>
              <a:ext cx="5011756" cy="0"/>
            </a:xfrm>
            <a:prstGeom prst="straightConnector1">
              <a:avLst/>
            </a:prstGeom>
            <a:solidFill>
              <a:srgbClr val="D34614"/>
            </a:solidFill>
            <a:ln cap="flat" cmpd="sng" w="12700">
              <a:solidFill>
                <a:srgbClr val="EABFBB"/>
              </a:solidFill>
              <a:prstDash val="solid"/>
              <a:round/>
              <a:headEnd len="sm" w="sm" type="none"/>
              <a:tailEnd len="sm" w="sm" type="none"/>
            </a:ln>
          </p:spPr>
        </p:cxnSp>
        <p:sp>
          <p:nvSpPr>
            <p:cNvPr id="342" name="Google Shape;342;p16"/>
            <p:cNvSpPr/>
            <p:nvPr/>
          </p:nvSpPr>
          <p:spPr>
            <a:xfrm>
              <a:off x="1346909" y="2823714"/>
              <a:ext cx="4917786" cy="378732"/>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3" name="Google Shape;343;p16"/>
            <p:cNvSpPr txBox="1"/>
            <p:nvPr/>
          </p:nvSpPr>
          <p:spPr>
            <a:xfrm>
              <a:off x="1346909" y="2823714"/>
              <a:ext cx="4917786" cy="378732"/>
            </a:xfrm>
            <a:prstGeom prst="rect">
              <a:avLst/>
            </a:prstGeom>
            <a:noFill/>
            <a:ln>
              <a:noFill/>
            </a:ln>
          </p:spPr>
          <p:txBody>
            <a:bodyPr anchorCtr="0" anchor="t" bIns="64750" lIns="64750" spcFirstLastPara="1" rIns="64750" wrap="square" tIns="64750">
              <a:noAutofit/>
            </a:bodyPr>
            <a:lstStyle/>
            <a:p>
              <a:pPr indent="0" lvl="0" marL="0" marR="0" rtl="0" algn="l">
                <a:lnSpc>
                  <a:spcPct val="90000"/>
                </a:lnSpc>
                <a:spcBef>
                  <a:spcPts val="0"/>
                </a:spcBef>
                <a:spcAft>
                  <a:spcPts val="0"/>
                </a:spcAft>
                <a:buClr>
                  <a:schemeClr val="dk1"/>
                </a:buClr>
                <a:buSzPts val="1700"/>
                <a:buFont typeface="Rockwell"/>
                <a:buNone/>
              </a:pPr>
              <a:r>
                <a:rPr lang="en-US" sz="1700">
                  <a:solidFill>
                    <a:schemeClr val="dk1"/>
                  </a:solidFill>
                  <a:latin typeface="Rockwell"/>
                  <a:ea typeface="Rockwell"/>
                  <a:cs typeface="Rockwell"/>
                  <a:sym typeface="Rockwell"/>
                </a:rPr>
                <a:t>Call Emergency Medical Services</a:t>
              </a:r>
              <a:endParaRPr sz="1700">
                <a:solidFill>
                  <a:schemeClr val="dk1"/>
                </a:solidFill>
                <a:latin typeface="Rockwell"/>
                <a:ea typeface="Rockwell"/>
                <a:cs typeface="Rockwell"/>
                <a:sym typeface="Rockwell"/>
              </a:endParaRPr>
            </a:p>
          </p:txBody>
        </p:sp>
        <p:cxnSp>
          <p:nvCxnSpPr>
            <p:cNvPr id="344" name="Google Shape;344;p16"/>
            <p:cNvCxnSpPr/>
            <p:nvPr/>
          </p:nvCxnSpPr>
          <p:spPr>
            <a:xfrm>
              <a:off x="1252939" y="3202446"/>
              <a:ext cx="5011756" cy="0"/>
            </a:xfrm>
            <a:prstGeom prst="straightConnector1">
              <a:avLst/>
            </a:prstGeom>
            <a:solidFill>
              <a:srgbClr val="D34614"/>
            </a:solidFill>
            <a:ln cap="flat" cmpd="sng" w="12700">
              <a:solidFill>
                <a:srgbClr val="EABFBB"/>
              </a:solidFill>
              <a:prstDash val="solid"/>
              <a:round/>
              <a:headEnd len="sm" w="sm" type="none"/>
              <a:tailEnd len="sm" w="sm" type="none"/>
            </a:ln>
          </p:spPr>
        </p:cxnSp>
        <p:sp>
          <p:nvSpPr>
            <p:cNvPr id="345" name="Google Shape;345;p16"/>
            <p:cNvSpPr/>
            <p:nvPr/>
          </p:nvSpPr>
          <p:spPr>
            <a:xfrm>
              <a:off x="1346909" y="3221383"/>
              <a:ext cx="4917786" cy="378732"/>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6" name="Google Shape;346;p16"/>
            <p:cNvSpPr txBox="1"/>
            <p:nvPr/>
          </p:nvSpPr>
          <p:spPr>
            <a:xfrm>
              <a:off x="1346909" y="3221383"/>
              <a:ext cx="4917786" cy="378732"/>
            </a:xfrm>
            <a:prstGeom prst="rect">
              <a:avLst/>
            </a:prstGeom>
            <a:noFill/>
            <a:ln>
              <a:noFill/>
            </a:ln>
          </p:spPr>
          <p:txBody>
            <a:bodyPr anchorCtr="0" anchor="t" bIns="64750" lIns="64750" spcFirstLastPara="1" rIns="64750" wrap="square" tIns="64750">
              <a:noAutofit/>
            </a:bodyPr>
            <a:lstStyle/>
            <a:p>
              <a:pPr indent="0" lvl="0" marL="0" marR="0" rtl="0" algn="l">
                <a:lnSpc>
                  <a:spcPct val="90000"/>
                </a:lnSpc>
                <a:spcBef>
                  <a:spcPts val="0"/>
                </a:spcBef>
                <a:spcAft>
                  <a:spcPts val="0"/>
                </a:spcAft>
                <a:buClr>
                  <a:schemeClr val="dk1"/>
                </a:buClr>
                <a:buSzPts val="1700"/>
                <a:buFont typeface="Rockwell"/>
                <a:buNone/>
              </a:pPr>
              <a:r>
                <a:rPr lang="en-US" sz="1700">
                  <a:solidFill>
                    <a:schemeClr val="dk1"/>
                  </a:solidFill>
                  <a:latin typeface="Rockwell"/>
                  <a:ea typeface="Rockwell"/>
                  <a:cs typeface="Rockwell"/>
                  <a:sym typeface="Rockwell"/>
                </a:rPr>
                <a:t>Offer Medical Oxygen (if available)</a:t>
              </a:r>
              <a:endParaRPr sz="1700">
                <a:solidFill>
                  <a:schemeClr val="dk1"/>
                </a:solidFill>
                <a:latin typeface="Rockwell"/>
                <a:ea typeface="Rockwell"/>
                <a:cs typeface="Rockwell"/>
                <a:sym typeface="Rockwell"/>
              </a:endParaRPr>
            </a:p>
          </p:txBody>
        </p:sp>
        <p:cxnSp>
          <p:nvCxnSpPr>
            <p:cNvPr id="347" name="Google Shape;347;p16"/>
            <p:cNvCxnSpPr/>
            <p:nvPr/>
          </p:nvCxnSpPr>
          <p:spPr>
            <a:xfrm>
              <a:off x="1252939" y="3600115"/>
              <a:ext cx="5011756" cy="0"/>
            </a:xfrm>
            <a:prstGeom prst="straightConnector1">
              <a:avLst/>
            </a:prstGeom>
            <a:solidFill>
              <a:srgbClr val="D34614"/>
            </a:solidFill>
            <a:ln cap="flat" cmpd="sng" w="12700">
              <a:solidFill>
                <a:srgbClr val="EABFBB"/>
              </a:solidFill>
              <a:prstDash val="solid"/>
              <a:round/>
              <a:headEnd len="sm" w="sm" type="none"/>
              <a:tailEnd len="sm" w="sm" type="none"/>
            </a:ln>
          </p:spPr>
        </p:cxnSp>
        <p:sp>
          <p:nvSpPr>
            <p:cNvPr id="348" name="Google Shape;348;p16"/>
            <p:cNvSpPr/>
            <p:nvPr/>
          </p:nvSpPr>
          <p:spPr>
            <a:xfrm>
              <a:off x="1346909" y="3619052"/>
              <a:ext cx="4917786" cy="378732"/>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9" name="Google Shape;349;p16"/>
            <p:cNvSpPr txBox="1"/>
            <p:nvPr/>
          </p:nvSpPr>
          <p:spPr>
            <a:xfrm>
              <a:off x="1346909" y="3619052"/>
              <a:ext cx="4917786" cy="378732"/>
            </a:xfrm>
            <a:prstGeom prst="rect">
              <a:avLst/>
            </a:prstGeom>
            <a:noFill/>
            <a:ln>
              <a:noFill/>
            </a:ln>
          </p:spPr>
          <p:txBody>
            <a:bodyPr anchorCtr="0" anchor="t" bIns="64750" lIns="64750" spcFirstLastPara="1" rIns="64750" wrap="square" tIns="64750">
              <a:noAutofit/>
            </a:bodyPr>
            <a:lstStyle/>
            <a:p>
              <a:pPr indent="0" lvl="0" marL="0" marR="0" rtl="0" algn="l">
                <a:lnSpc>
                  <a:spcPct val="90000"/>
                </a:lnSpc>
                <a:spcBef>
                  <a:spcPts val="0"/>
                </a:spcBef>
                <a:spcAft>
                  <a:spcPts val="0"/>
                </a:spcAft>
                <a:buClr>
                  <a:schemeClr val="dk1"/>
                </a:buClr>
                <a:buSzPts val="1700"/>
                <a:buFont typeface="Rockwell"/>
                <a:buNone/>
              </a:pPr>
              <a:r>
                <a:rPr lang="en-US" sz="1700">
                  <a:solidFill>
                    <a:schemeClr val="dk1"/>
                  </a:solidFill>
                  <a:latin typeface="Rockwell"/>
                  <a:ea typeface="Rockwell"/>
                  <a:cs typeface="Rockwell"/>
                  <a:sym typeface="Rockwell"/>
                </a:rPr>
                <a:t>Start CPR if not Breathing </a:t>
              </a:r>
              <a:endParaRPr sz="1700">
                <a:solidFill>
                  <a:schemeClr val="dk1"/>
                </a:solidFill>
                <a:latin typeface="Rockwell"/>
                <a:ea typeface="Rockwell"/>
                <a:cs typeface="Rockwell"/>
                <a:sym typeface="Rockwell"/>
              </a:endParaRPr>
            </a:p>
          </p:txBody>
        </p:sp>
        <p:cxnSp>
          <p:nvCxnSpPr>
            <p:cNvPr id="350" name="Google Shape;350;p16"/>
            <p:cNvCxnSpPr/>
            <p:nvPr/>
          </p:nvCxnSpPr>
          <p:spPr>
            <a:xfrm>
              <a:off x="1252939" y="3997784"/>
              <a:ext cx="5011756" cy="0"/>
            </a:xfrm>
            <a:prstGeom prst="straightConnector1">
              <a:avLst/>
            </a:prstGeom>
            <a:solidFill>
              <a:srgbClr val="D34614"/>
            </a:solidFill>
            <a:ln cap="flat" cmpd="sng" w="12700">
              <a:solidFill>
                <a:srgbClr val="EABFBB"/>
              </a:solidFill>
              <a:prstDash val="solid"/>
              <a:round/>
              <a:headEnd len="sm" w="sm" type="none"/>
              <a:tailEnd len="sm" w="sm" type="none"/>
            </a:ln>
          </p:spPr>
        </p:cxnSp>
      </p:grpSp>
      <p:sp>
        <p:nvSpPr>
          <p:cNvPr id="351" name="Google Shape;351;p16"/>
          <p:cNvSpPr txBox="1"/>
          <p:nvPr/>
        </p:nvSpPr>
        <p:spPr>
          <a:xfrm>
            <a:off x="9521540" y="315294"/>
            <a:ext cx="2573525"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lt1"/>
                </a:solidFill>
                <a:latin typeface="Rockwell"/>
                <a:ea typeface="Rockwell"/>
                <a:cs typeface="Rockwell"/>
                <a:sym typeface="Rockwell"/>
              </a:rPr>
              <a:t>Part B: Safety in Sports</a:t>
            </a:r>
            <a:endParaRPr sz="1800">
              <a:solidFill>
                <a:schemeClr val="lt1"/>
              </a:solidFill>
              <a:latin typeface="Rockwell"/>
              <a:ea typeface="Rockwell"/>
              <a:cs typeface="Rockwell"/>
              <a:sym typeface="Rockwell"/>
            </a:endParaRPr>
          </a:p>
        </p:txBody>
      </p:sp>
      <p:pic>
        <p:nvPicPr>
          <p:cNvPr descr="Illustration of a person sitting down with knees bent, commonly used for a heart failure casualty. The person should be seated on the ground with their knees bent, feet flat on the ground, and back supported by a wall. The head should be slightly tilted back to indicate an open airway. The arms should be relaxed at their sides, and the person should appear distressed or in discomfort. The background should be simple and clear, focusing on the position and the person." id="352" name="Google Shape;352;p16"/>
          <p:cNvPicPr preferRelativeResize="0"/>
          <p:nvPr/>
        </p:nvPicPr>
        <p:blipFill rotWithShape="1">
          <a:blip r:embed="rId3">
            <a:alphaModFix/>
          </a:blip>
          <a:srcRect b="4579" l="23783" r="19443" t="0"/>
          <a:stretch/>
        </p:blipFill>
        <p:spPr>
          <a:xfrm>
            <a:off x="8115715" y="1876600"/>
            <a:ext cx="3006437" cy="2887425"/>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6" name="Shape 356"/>
        <p:cNvGrpSpPr/>
        <p:nvPr/>
      </p:nvGrpSpPr>
      <p:grpSpPr>
        <a:xfrm>
          <a:off x="0" y="0"/>
          <a:ext cx="0" cy="0"/>
          <a:chOff x="0" y="0"/>
          <a:chExt cx="0" cy="0"/>
        </a:xfrm>
      </p:grpSpPr>
      <p:sp>
        <p:nvSpPr>
          <p:cNvPr id="357" name="Google Shape;357;p17"/>
          <p:cNvSpPr txBox="1"/>
          <p:nvPr>
            <p:ph type="title"/>
          </p:nvPr>
        </p:nvSpPr>
        <p:spPr>
          <a:xfrm>
            <a:off x="815926" y="656878"/>
            <a:ext cx="6504210" cy="647700"/>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SzPct val="100000"/>
              <a:buFont typeface="Rockwell"/>
              <a:buNone/>
            </a:pPr>
            <a:r>
              <a:rPr lang="en-US" sz="4400"/>
              <a:t>VENTRICULAR FIBRILLATION</a:t>
            </a:r>
            <a:endParaRPr sz="4400"/>
          </a:p>
        </p:txBody>
      </p:sp>
      <p:grpSp>
        <p:nvGrpSpPr>
          <p:cNvPr id="358" name="Google Shape;358;p17"/>
          <p:cNvGrpSpPr/>
          <p:nvPr/>
        </p:nvGrpSpPr>
        <p:grpSpPr>
          <a:xfrm>
            <a:off x="815926" y="1804821"/>
            <a:ext cx="8352420" cy="1071852"/>
            <a:chOff x="0" y="0"/>
            <a:chExt cx="8352420" cy="1071852"/>
          </a:xfrm>
        </p:grpSpPr>
        <p:cxnSp>
          <p:nvCxnSpPr>
            <p:cNvPr id="359" name="Google Shape;359;p17"/>
            <p:cNvCxnSpPr/>
            <p:nvPr/>
          </p:nvCxnSpPr>
          <p:spPr>
            <a:xfrm>
              <a:off x="0" y="0"/>
              <a:ext cx="8352420" cy="0"/>
            </a:xfrm>
            <a:prstGeom prst="straightConnector1">
              <a:avLst/>
            </a:prstGeom>
            <a:solidFill>
              <a:srgbClr val="D34614"/>
            </a:solidFill>
            <a:ln cap="flat" cmpd="sng" w="12700">
              <a:solidFill>
                <a:srgbClr val="D34614"/>
              </a:solidFill>
              <a:prstDash val="solid"/>
              <a:round/>
              <a:headEnd len="sm" w="sm" type="none"/>
              <a:tailEnd len="sm" w="sm" type="none"/>
            </a:ln>
          </p:spPr>
        </p:cxnSp>
        <p:sp>
          <p:nvSpPr>
            <p:cNvPr id="360" name="Google Shape;360;p17"/>
            <p:cNvSpPr/>
            <p:nvPr/>
          </p:nvSpPr>
          <p:spPr>
            <a:xfrm>
              <a:off x="0" y="0"/>
              <a:ext cx="8352420" cy="1071852"/>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1" name="Google Shape;361;p17"/>
            <p:cNvSpPr txBox="1"/>
            <p:nvPr/>
          </p:nvSpPr>
          <p:spPr>
            <a:xfrm>
              <a:off x="0" y="0"/>
              <a:ext cx="8352420" cy="1071852"/>
            </a:xfrm>
            <a:prstGeom prst="rect">
              <a:avLst/>
            </a:prstGeom>
            <a:noFill/>
            <a:ln>
              <a:noFill/>
            </a:ln>
          </p:spPr>
          <p:txBody>
            <a:bodyPr anchorCtr="0" anchor="t" bIns="68575" lIns="68575" spcFirstLastPara="1" rIns="68575" wrap="square" tIns="68575">
              <a:noAutofit/>
            </a:bodyPr>
            <a:lstStyle/>
            <a:p>
              <a:pPr indent="0" lvl="0" marL="0" marR="0" rtl="0" algn="l">
                <a:lnSpc>
                  <a:spcPct val="90000"/>
                </a:lnSpc>
                <a:spcBef>
                  <a:spcPts val="0"/>
                </a:spcBef>
                <a:spcAft>
                  <a:spcPts val="0"/>
                </a:spcAft>
                <a:buClr>
                  <a:schemeClr val="dk1"/>
                </a:buClr>
                <a:buSzPts val="1800"/>
                <a:buFont typeface="Rockwell"/>
                <a:buNone/>
              </a:pPr>
              <a:r>
                <a:rPr lang="en-US" sz="1800">
                  <a:solidFill>
                    <a:schemeClr val="dk1"/>
                  </a:solidFill>
                  <a:latin typeface="Rockwell"/>
                  <a:ea typeface="Rockwell"/>
                  <a:cs typeface="Rockwell"/>
                  <a:sym typeface="Rockwell"/>
                </a:rPr>
                <a:t>Ventricular fibrillation is a situation in which the heart beat rises, resulting in erratic and ineffectual pulses.</a:t>
              </a:r>
              <a:endParaRPr sz="1800">
                <a:solidFill>
                  <a:schemeClr val="dk1"/>
                </a:solidFill>
                <a:latin typeface="Rockwell"/>
                <a:ea typeface="Rockwell"/>
                <a:cs typeface="Rockwell"/>
                <a:sym typeface="Rockwell"/>
              </a:endParaRPr>
            </a:p>
          </p:txBody>
        </p:sp>
      </p:grpSp>
      <p:grpSp>
        <p:nvGrpSpPr>
          <p:cNvPr id="362" name="Google Shape;362;p17"/>
          <p:cNvGrpSpPr/>
          <p:nvPr/>
        </p:nvGrpSpPr>
        <p:grpSpPr>
          <a:xfrm>
            <a:off x="815926" y="2903153"/>
            <a:ext cx="6504210" cy="3440546"/>
            <a:chOff x="0" y="1681"/>
            <a:chExt cx="6504210" cy="3440546"/>
          </a:xfrm>
        </p:grpSpPr>
        <p:cxnSp>
          <p:nvCxnSpPr>
            <p:cNvPr id="363" name="Google Shape;363;p17"/>
            <p:cNvCxnSpPr/>
            <p:nvPr/>
          </p:nvCxnSpPr>
          <p:spPr>
            <a:xfrm>
              <a:off x="0" y="1681"/>
              <a:ext cx="6504210" cy="0"/>
            </a:xfrm>
            <a:prstGeom prst="straightConnector1">
              <a:avLst/>
            </a:prstGeom>
            <a:solidFill>
              <a:srgbClr val="D34614"/>
            </a:solidFill>
            <a:ln cap="flat" cmpd="sng" w="12700">
              <a:solidFill>
                <a:srgbClr val="D34614"/>
              </a:solidFill>
              <a:prstDash val="solid"/>
              <a:round/>
              <a:headEnd len="sm" w="sm" type="none"/>
              <a:tailEnd len="sm" w="sm" type="none"/>
            </a:ln>
          </p:spPr>
        </p:cxnSp>
        <p:sp>
          <p:nvSpPr>
            <p:cNvPr id="364" name="Google Shape;364;p17"/>
            <p:cNvSpPr/>
            <p:nvPr/>
          </p:nvSpPr>
          <p:spPr>
            <a:xfrm>
              <a:off x="0" y="1681"/>
              <a:ext cx="1300842" cy="1146848"/>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5" name="Google Shape;365;p17"/>
            <p:cNvSpPr txBox="1"/>
            <p:nvPr/>
          </p:nvSpPr>
          <p:spPr>
            <a:xfrm>
              <a:off x="0" y="1681"/>
              <a:ext cx="1300842" cy="1146848"/>
            </a:xfrm>
            <a:prstGeom prst="rect">
              <a:avLst/>
            </a:prstGeom>
            <a:noFill/>
            <a:ln>
              <a:noFill/>
            </a:ln>
          </p:spPr>
          <p:txBody>
            <a:bodyPr anchorCtr="0" anchor="t" bIns="68575" lIns="68575" spcFirstLastPara="1" rIns="68575" wrap="square" tIns="68575">
              <a:noAutofit/>
            </a:bodyPr>
            <a:lstStyle/>
            <a:p>
              <a:pPr indent="0" lvl="0" marL="0" marR="0" rtl="0" algn="l">
                <a:lnSpc>
                  <a:spcPct val="90000"/>
                </a:lnSpc>
                <a:spcBef>
                  <a:spcPts val="0"/>
                </a:spcBef>
                <a:spcAft>
                  <a:spcPts val="0"/>
                </a:spcAft>
                <a:buClr>
                  <a:schemeClr val="dk1"/>
                </a:buClr>
                <a:buSzPts val="1800"/>
                <a:buFont typeface="Rockwell"/>
                <a:buNone/>
              </a:pPr>
              <a:r>
                <a:rPr lang="en-US" sz="1800">
                  <a:solidFill>
                    <a:schemeClr val="dk1"/>
                  </a:solidFill>
                  <a:latin typeface="Rockwell"/>
                  <a:ea typeface="Rockwell"/>
                  <a:cs typeface="Rockwell"/>
                  <a:sym typeface="Rockwell"/>
                </a:rPr>
                <a:t>Indications and Symptoms </a:t>
              </a:r>
              <a:endParaRPr sz="1800">
                <a:solidFill>
                  <a:schemeClr val="dk1"/>
                </a:solidFill>
                <a:latin typeface="Rockwell"/>
                <a:ea typeface="Rockwell"/>
                <a:cs typeface="Rockwell"/>
                <a:sym typeface="Rockwell"/>
              </a:endParaRPr>
            </a:p>
          </p:txBody>
        </p:sp>
        <p:sp>
          <p:nvSpPr>
            <p:cNvPr id="366" name="Google Shape;366;p17"/>
            <p:cNvSpPr/>
            <p:nvPr/>
          </p:nvSpPr>
          <p:spPr>
            <a:xfrm>
              <a:off x="1398405" y="19601"/>
              <a:ext cx="5105804" cy="35839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7" name="Google Shape;367;p17"/>
            <p:cNvSpPr txBox="1"/>
            <p:nvPr/>
          </p:nvSpPr>
          <p:spPr>
            <a:xfrm>
              <a:off x="1398405" y="19601"/>
              <a:ext cx="5105804" cy="358390"/>
            </a:xfrm>
            <a:prstGeom prst="rect">
              <a:avLst/>
            </a:prstGeom>
            <a:noFill/>
            <a:ln>
              <a:noFill/>
            </a:ln>
          </p:spPr>
          <p:txBody>
            <a:bodyPr anchorCtr="0" anchor="t" bIns="30475" lIns="30475" spcFirstLastPara="1" rIns="30475" wrap="square" tIns="30475">
              <a:noAutofit/>
            </a:bodyPr>
            <a:lstStyle/>
            <a:p>
              <a:pPr indent="0" lvl="0" marL="0" marR="0" rtl="0" algn="l">
                <a:lnSpc>
                  <a:spcPct val="90000"/>
                </a:lnSpc>
                <a:spcBef>
                  <a:spcPts val="0"/>
                </a:spcBef>
                <a:spcAft>
                  <a:spcPts val="0"/>
                </a:spcAft>
                <a:buClr>
                  <a:schemeClr val="dk1"/>
                </a:buClr>
                <a:buSzPts val="800"/>
                <a:buFont typeface="Rockwell"/>
                <a:buNone/>
              </a:pPr>
              <a:r>
                <a:rPr lang="en-US" sz="800">
                  <a:solidFill>
                    <a:schemeClr val="dk1"/>
                  </a:solidFill>
                  <a:latin typeface="Rockwell"/>
                  <a:ea typeface="Rockwell"/>
                  <a:cs typeface="Rockwell"/>
                  <a:sym typeface="Rockwell"/>
                </a:rPr>
                <a:t>Collapse</a:t>
              </a:r>
              <a:endParaRPr sz="800">
                <a:solidFill>
                  <a:schemeClr val="dk1"/>
                </a:solidFill>
                <a:latin typeface="Rockwell"/>
                <a:ea typeface="Rockwell"/>
                <a:cs typeface="Rockwell"/>
                <a:sym typeface="Rockwell"/>
              </a:endParaRPr>
            </a:p>
          </p:txBody>
        </p:sp>
        <p:cxnSp>
          <p:nvCxnSpPr>
            <p:cNvPr id="368" name="Google Shape;368;p17"/>
            <p:cNvCxnSpPr/>
            <p:nvPr/>
          </p:nvCxnSpPr>
          <p:spPr>
            <a:xfrm>
              <a:off x="1300842" y="377991"/>
              <a:ext cx="5203368" cy="0"/>
            </a:xfrm>
            <a:prstGeom prst="straightConnector1">
              <a:avLst/>
            </a:prstGeom>
            <a:solidFill>
              <a:srgbClr val="D34614"/>
            </a:solidFill>
            <a:ln cap="flat" cmpd="sng" w="12700">
              <a:solidFill>
                <a:srgbClr val="EABFBB"/>
              </a:solidFill>
              <a:prstDash val="solid"/>
              <a:round/>
              <a:headEnd len="sm" w="sm" type="none"/>
              <a:tailEnd len="sm" w="sm" type="none"/>
            </a:ln>
          </p:spPr>
        </p:cxnSp>
        <p:sp>
          <p:nvSpPr>
            <p:cNvPr id="369" name="Google Shape;369;p17"/>
            <p:cNvSpPr/>
            <p:nvPr/>
          </p:nvSpPr>
          <p:spPr>
            <a:xfrm>
              <a:off x="1398405" y="395910"/>
              <a:ext cx="5105804" cy="35839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0" name="Google Shape;370;p17"/>
            <p:cNvSpPr txBox="1"/>
            <p:nvPr/>
          </p:nvSpPr>
          <p:spPr>
            <a:xfrm>
              <a:off x="1398405" y="395910"/>
              <a:ext cx="5105804" cy="358390"/>
            </a:xfrm>
            <a:prstGeom prst="rect">
              <a:avLst/>
            </a:prstGeom>
            <a:noFill/>
            <a:ln>
              <a:noFill/>
            </a:ln>
          </p:spPr>
          <p:txBody>
            <a:bodyPr anchorCtr="0" anchor="t" bIns="30475" lIns="30475" spcFirstLastPara="1" rIns="30475" wrap="square" tIns="30475">
              <a:noAutofit/>
            </a:bodyPr>
            <a:lstStyle/>
            <a:p>
              <a:pPr indent="0" lvl="0" marL="0" marR="0" rtl="0" algn="l">
                <a:lnSpc>
                  <a:spcPct val="90000"/>
                </a:lnSpc>
                <a:spcBef>
                  <a:spcPts val="0"/>
                </a:spcBef>
                <a:spcAft>
                  <a:spcPts val="0"/>
                </a:spcAft>
                <a:buClr>
                  <a:schemeClr val="dk1"/>
                </a:buClr>
                <a:buSzPts val="800"/>
                <a:buFont typeface="Rockwell"/>
                <a:buNone/>
              </a:pPr>
              <a:r>
                <a:rPr lang="en-US" sz="800">
                  <a:solidFill>
                    <a:schemeClr val="dk1"/>
                  </a:solidFill>
                  <a:latin typeface="Rockwell"/>
                  <a:ea typeface="Rockwell"/>
                  <a:cs typeface="Rockwell"/>
                  <a:sym typeface="Rockwell"/>
                </a:rPr>
                <a:t>Not breathing normally</a:t>
              </a:r>
              <a:endParaRPr sz="800">
                <a:solidFill>
                  <a:schemeClr val="dk1"/>
                </a:solidFill>
                <a:latin typeface="Rockwell"/>
                <a:ea typeface="Rockwell"/>
                <a:cs typeface="Rockwell"/>
                <a:sym typeface="Rockwell"/>
              </a:endParaRPr>
            </a:p>
          </p:txBody>
        </p:sp>
        <p:cxnSp>
          <p:nvCxnSpPr>
            <p:cNvPr id="371" name="Google Shape;371;p17"/>
            <p:cNvCxnSpPr/>
            <p:nvPr/>
          </p:nvCxnSpPr>
          <p:spPr>
            <a:xfrm>
              <a:off x="1300842" y="754301"/>
              <a:ext cx="5203368" cy="0"/>
            </a:xfrm>
            <a:prstGeom prst="straightConnector1">
              <a:avLst/>
            </a:prstGeom>
            <a:solidFill>
              <a:srgbClr val="D34614"/>
            </a:solidFill>
            <a:ln cap="flat" cmpd="sng" w="12700">
              <a:solidFill>
                <a:srgbClr val="EABFBB"/>
              </a:solidFill>
              <a:prstDash val="solid"/>
              <a:round/>
              <a:headEnd len="sm" w="sm" type="none"/>
              <a:tailEnd len="sm" w="sm" type="none"/>
            </a:ln>
          </p:spPr>
        </p:cxnSp>
        <p:sp>
          <p:nvSpPr>
            <p:cNvPr id="372" name="Google Shape;372;p17"/>
            <p:cNvSpPr/>
            <p:nvPr/>
          </p:nvSpPr>
          <p:spPr>
            <a:xfrm>
              <a:off x="1398405" y="772220"/>
              <a:ext cx="5105804" cy="35839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3" name="Google Shape;373;p17"/>
            <p:cNvSpPr txBox="1"/>
            <p:nvPr/>
          </p:nvSpPr>
          <p:spPr>
            <a:xfrm>
              <a:off x="1398405" y="772220"/>
              <a:ext cx="5105804" cy="358390"/>
            </a:xfrm>
            <a:prstGeom prst="rect">
              <a:avLst/>
            </a:prstGeom>
            <a:noFill/>
            <a:ln>
              <a:noFill/>
            </a:ln>
          </p:spPr>
          <p:txBody>
            <a:bodyPr anchorCtr="0" anchor="t" bIns="30475" lIns="30475" spcFirstLastPara="1" rIns="30475" wrap="square" tIns="30475">
              <a:noAutofit/>
            </a:bodyPr>
            <a:lstStyle/>
            <a:p>
              <a:pPr indent="0" lvl="0" marL="0" marR="0" rtl="0" algn="l">
                <a:lnSpc>
                  <a:spcPct val="90000"/>
                </a:lnSpc>
                <a:spcBef>
                  <a:spcPts val="0"/>
                </a:spcBef>
                <a:spcAft>
                  <a:spcPts val="0"/>
                </a:spcAft>
                <a:buClr>
                  <a:schemeClr val="dk1"/>
                </a:buClr>
                <a:buSzPts val="800"/>
                <a:buFont typeface="Rockwell"/>
                <a:buNone/>
              </a:pPr>
              <a:r>
                <a:rPr lang="en-US" sz="800">
                  <a:solidFill>
                    <a:schemeClr val="dk1"/>
                  </a:solidFill>
                  <a:latin typeface="Rockwell"/>
                  <a:ea typeface="Rockwell"/>
                  <a:cs typeface="Rockwell"/>
                  <a:sym typeface="Rockwell"/>
                </a:rPr>
                <a:t>Not responding</a:t>
              </a:r>
              <a:endParaRPr sz="800">
                <a:solidFill>
                  <a:schemeClr val="dk1"/>
                </a:solidFill>
                <a:latin typeface="Rockwell"/>
                <a:ea typeface="Rockwell"/>
                <a:cs typeface="Rockwell"/>
                <a:sym typeface="Rockwell"/>
              </a:endParaRPr>
            </a:p>
          </p:txBody>
        </p:sp>
        <p:cxnSp>
          <p:nvCxnSpPr>
            <p:cNvPr id="374" name="Google Shape;374;p17"/>
            <p:cNvCxnSpPr/>
            <p:nvPr/>
          </p:nvCxnSpPr>
          <p:spPr>
            <a:xfrm>
              <a:off x="1300842" y="1130611"/>
              <a:ext cx="5203368" cy="0"/>
            </a:xfrm>
            <a:prstGeom prst="straightConnector1">
              <a:avLst/>
            </a:prstGeom>
            <a:solidFill>
              <a:srgbClr val="D34614"/>
            </a:solidFill>
            <a:ln cap="flat" cmpd="sng" w="12700">
              <a:solidFill>
                <a:srgbClr val="EABFBB"/>
              </a:solidFill>
              <a:prstDash val="solid"/>
              <a:round/>
              <a:headEnd len="sm" w="sm" type="none"/>
              <a:tailEnd len="sm" w="sm" type="none"/>
            </a:ln>
          </p:spPr>
        </p:cxnSp>
        <p:cxnSp>
          <p:nvCxnSpPr>
            <p:cNvPr id="375" name="Google Shape;375;p17"/>
            <p:cNvCxnSpPr/>
            <p:nvPr/>
          </p:nvCxnSpPr>
          <p:spPr>
            <a:xfrm>
              <a:off x="0" y="1148530"/>
              <a:ext cx="6504210" cy="0"/>
            </a:xfrm>
            <a:prstGeom prst="straightConnector1">
              <a:avLst/>
            </a:prstGeom>
            <a:solidFill>
              <a:srgbClr val="D34614"/>
            </a:solidFill>
            <a:ln cap="flat" cmpd="sng" w="12700">
              <a:solidFill>
                <a:srgbClr val="D34614"/>
              </a:solidFill>
              <a:prstDash val="solid"/>
              <a:round/>
              <a:headEnd len="sm" w="sm" type="none"/>
              <a:tailEnd len="sm" w="sm" type="none"/>
            </a:ln>
          </p:spPr>
        </p:cxnSp>
        <p:sp>
          <p:nvSpPr>
            <p:cNvPr id="376" name="Google Shape;376;p17"/>
            <p:cNvSpPr/>
            <p:nvPr/>
          </p:nvSpPr>
          <p:spPr>
            <a:xfrm>
              <a:off x="0" y="1148530"/>
              <a:ext cx="1300842" cy="1146848"/>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7" name="Google Shape;377;p17"/>
            <p:cNvSpPr txBox="1"/>
            <p:nvPr/>
          </p:nvSpPr>
          <p:spPr>
            <a:xfrm>
              <a:off x="0" y="1148530"/>
              <a:ext cx="1300842" cy="1146848"/>
            </a:xfrm>
            <a:prstGeom prst="rect">
              <a:avLst/>
            </a:prstGeom>
            <a:noFill/>
            <a:ln>
              <a:noFill/>
            </a:ln>
          </p:spPr>
          <p:txBody>
            <a:bodyPr anchorCtr="0" anchor="t" bIns="68575" lIns="68575" spcFirstLastPara="1" rIns="68575" wrap="square" tIns="68575">
              <a:noAutofit/>
            </a:bodyPr>
            <a:lstStyle/>
            <a:p>
              <a:pPr indent="0" lvl="0" marL="0" marR="0" rtl="0" algn="l">
                <a:lnSpc>
                  <a:spcPct val="90000"/>
                </a:lnSpc>
                <a:spcBef>
                  <a:spcPts val="0"/>
                </a:spcBef>
                <a:spcAft>
                  <a:spcPts val="0"/>
                </a:spcAft>
                <a:buClr>
                  <a:schemeClr val="dk1"/>
                </a:buClr>
                <a:buSzPts val="1800"/>
                <a:buFont typeface="Rockwell"/>
                <a:buNone/>
              </a:pPr>
              <a:r>
                <a:t/>
              </a:r>
              <a:endParaRPr sz="1800">
                <a:solidFill>
                  <a:schemeClr val="dk1"/>
                </a:solidFill>
                <a:latin typeface="Rockwell"/>
                <a:ea typeface="Rockwell"/>
                <a:cs typeface="Rockwell"/>
                <a:sym typeface="Rockwell"/>
              </a:endParaRPr>
            </a:p>
          </p:txBody>
        </p:sp>
        <p:sp>
          <p:nvSpPr>
            <p:cNvPr id="378" name="Google Shape;378;p17"/>
            <p:cNvSpPr/>
            <p:nvPr/>
          </p:nvSpPr>
          <p:spPr>
            <a:xfrm>
              <a:off x="1398405" y="1159338"/>
              <a:ext cx="5105804" cy="216154"/>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9" name="Google Shape;379;p17"/>
            <p:cNvSpPr txBox="1"/>
            <p:nvPr/>
          </p:nvSpPr>
          <p:spPr>
            <a:xfrm>
              <a:off x="1398405" y="1159338"/>
              <a:ext cx="5105804" cy="216154"/>
            </a:xfrm>
            <a:prstGeom prst="rect">
              <a:avLst/>
            </a:prstGeom>
            <a:noFill/>
            <a:ln>
              <a:noFill/>
            </a:ln>
          </p:spPr>
          <p:txBody>
            <a:bodyPr anchorCtr="0" anchor="t" bIns="30475" lIns="30475" spcFirstLastPara="1" rIns="30475" wrap="square" tIns="30475">
              <a:noAutofit/>
            </a:bodyPr>
            <a:lstStyle/>
            <a:p>
              <a:pPr indent="0" lvl="0" marL="0" marR="0" rtl="0" algn="l">
                <a:lnSpc>
                  <a:spcPct val="90000"/>
                </a:lnSpc>
                <a:spcBef>
                  <a:spcPts val="0"/>
                </a:spcBef>
                <a:spcAft>
                  <a:spcPts val="0"/>
                </a:spcAft>
                <a:buClr>
                  <a:schemeClr val="dk1"/>
                </a:buClr>
                <a:buSzPts val="800"/>
                <a:buFont typeface="Rockwell"/>
                <a:buNone/>
              </a:pPr>
              <a:r>
                <a:rPr lang="en-US" sz="800">
                  <a:solidFill>
                    <a:schemeClr val="dk1"/>
                  </a:solidFill>
                  <a:latin typeface="Rockwell"/>
                  <a:ea typeface="Rockwell"/>
                  <a:cs typeface="Rockwell"/>
                  <a:sym typeface="Rockwell"/>
                </a:rPr>
                <a:t>Chest pain on the left side.</a:t>
              </a:r>
              <a:endParaRPr sz="800">
                <a:solidFill>
                  <a:schemeClr val="dk1"/>
                </a:solidFill>
                <a:latin typeface="Rockwell"/>
                <a:ea typeface="Rockwell"/>
                <a:cs typeface="Rockwell"/>
                <a:sym typeface="Rockwell"/>
              </a:endParaRPr>
            </a:p>
          </p:txBody>
        </p:sp>
        <p:cxnSp>
          <p:nvCxnSpPr>
            <p:cNvPr id="380" name="Google Shape;380;p17"/>
            <p:cNvCxnSpPr/>
            <p:nvPr/>
          </p:nvCxnSpPr>
          <p:spPr>
            <a:xfrm>
              <a:off x="1300842" y="1375492"/>
              <a:ext cx="5203368" cy="0"/>
            </a:xfrm>
            <a:prstGeom prst="straightConnector1">
              <a:avLst/>
            </a:prstGeom>
            <a:solidFill>
              <a:srgbClr val="D34614"/>
            </a:solidFill>
            <a:ln cap="flat" cmpd="sng" w="12700">
              <a:solidFill>
                <a:srgbClr val="EABFBB"/>
              </a:solidFill>
              <a:prstDash val="solid"/>
              <a:round/>
              <a:headEnd len="sm" w="sm" type="none"/>
              <a:tailEnd len="sm" w="sm" type="none"/>
            </a:ln>
          </p:spPr>
        </p:cxnSp>
        <p:sp>
          <p:nvSpPr>
            <p:cNvPr id="381" name="Google Shape;381;p17"/>
            <p:cNvSpPr/>
            <p:nvPr/>
          </p:nvSpPr>
          <p:spPr>
            <a:xfrm>
              <a:off x="1398405" y="1386300"/>
              <a:ext cx="5105804" cy="216154"/>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2" name="Google Shape;382;p17"/>
            <p:cNvSpPr txBox="1"/>
            <p:nvPr/>
          </p:nvSpPr>
          <p:spPr>
            <a:xfrm>
              <a:off x="1398405" y="1386300"/>
              <a:ext cx="5105804" cy="216154"/>
            </a:xfrm>
            <a:prstGeom prst="rect">
              <a:avLst/>
            </a:prstGeom>
            <a:noFill/>
            <a:ln>
              <a:noFill/>
            </a:ln>
          </p:spPr>
          <p:txBody>
            <a:bodyPr anchorCtr="0" anchor="t" bIns="30475" lIns="30475" spcFirstLastPara="1" rIns="30475" wrap="square" tIns="30475">
              <a:noAutofit/>
            </a:bodyPr>
            <a:lstStyle/>
            <a:p>
              <a:pPr indent="0" lvl="0" marL="0" marR="0" rtl="0" algn="l">
                <a:lnSpc>
                  <a:spcPct val="90000"/>
                </a:lnSpc>
                <a:spcBef>
                  <a:spcPts val="0"/>
                </a:spcBef>
                <a:spcAft>
                  <a:spcPts val="0"/>
                </a:spcAft>
                <a:buClr>
                  <a:schemeClr val="dk1"/>
                </a:buClr>
                <a:buSzPts val="800"/>
                <a:buFont typeface="Rockwell"/>
                <a:buNone/>
              </a:pPr>
              <a:r>
                <a:rPr lang="en-US" sz="800">
                  <a:solidFill>
                    <a:schemeClr val="dk1"/>
                  </a:solidFill>
                  <a:latin typeface="Rockwell"/>
                  <a:ea typeface="Rockwell"/>
                  <a:cs typeface="Rockwell"/>
                  <a:sym typeface="Rockwell"/>
                </a:rPr>
                <a:t>Breathing difficulties.</a:t>
              </a:r>
              <a:endParaRPr sz="800">
                <a:solidFill>
                  <a:schemeClr val="dk1"/>
                </a:solidFill>
                <a:latin typeface="Rockwell"/>
                <a:ea typeface="Rockwell"/>
                <a:cs typeface="Rockwell"/>
                <a:sym typeface="Rockwell"/>
              </a:endParaRPr>
            </a:p>
          </p:txBody>
        </p:sp>
        <p:cxnSp>
          <p:nvCxnSpPr>
            <p:cNvPr id="383" name="Google Shape;383;p17"/>
            <p:cNvCxnSpPr/>
            <p:nvPr/>
          </p:nvCxnSpPr>
          <p:spPr>
            <a:xfrm>
              <a:off x="1300842" y="1602454"/>
              <a:ext cx="5203368" cy="0"/>
            </a:xfrm>
            <a:prstGeom prst="straightConnector1">
              <a:avLst/>
            </a:prstGeom>
            <a:solidFill>
              <a:srgbClr val="D34614"/>
            </a:solidFill>
            <a:ln cap="flat" cmpd="sng" w="12700">
              <a:solidFill>
                <a:srgbClr val="EABFBB"/>
              </a:solidFill>
              <a:prstDash val="solid"/>
              <a:round/>
              <a:headEnd len="sm" w="sm" type="none"/>
              <a:tailEnd len="sm" w="sm" type="none"/>
            </a:ln>
          </p:spPr>
        </p:cxnSp>
        <p:sp>
          <p:nvSpPr>
            <p:cNvPr id="384" name="Google Shape;384;p17"/>
            <p:cNvSpPr/>
            <p:nvPr/>
          </p:nvSpPr>
          <p:spPr>
            <a:xfrm>
              <a:off x="1398405" y="1613261"/>
              <a:ext cx="5105804" cy="216154"/>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5" name="Google Shape;385;p17"/>
            <p:cNvSpPr txBox="1"/>
            <p:nvPr/>
          </p:nvSpPr>
          <p:spPr>
            <a:xfrm>
              <a:off x="1398405" y="1613261"/>
              <a:ext cx="5105804" cy="216154"/>
            </a:xfrm>
            <a:prstGeom prst="rect">
              <a:avLst/>
            </a:prstGeom>
            <a:noFill/>
            <a:ln>
              <a:noFill/>
            </a:ln>
          </p:spPr>
          <p:txBody>
            <a:bodyPr anchorCtr="0" anchor="t" bIns="30475" lIns="30475" spcFirstLastPara="1" rIns="30475" wrap="square" tIns="30475">
              <a:noAutofit/>
            </a:bodyPr>
            <a:lstStyle/>
            <a:p>
              <a:pPr indent="0" lvl="0" marL="0" marR="0" rtl="0" algn="l">
                <a:lnSpc>
                  <a:spcPct val="90000"/>
                </a:lnSpc>
                <a:spcBef>
                  <a:spcPts val="0"/>
                </a:spcBef>
                <a:spcAft>
                  <a:spcPts val="0"/>
                </a:spcAft>
                <a:buClr>
                  <a:schemeClr val="dk1"/>
                </a:buClr>
                <a:buSzPts val="800"/>
                <a:buFont typeface="Rockwell"/>
                <a:buNone/>
              </a:pPr>
              <a:r>
                <a:rPr lang="en-US" sz="800">
                  <a:solidFill>
                    <a:schemeClr val="dk1"/>
                  </a:solidFill>
                  <a:latin typeface="Rockwell"/>
                  <a:ea typeface="Rockwell"/>
                  <a:cs typeface="Rockwell"/>
                  <a:sym typeface="Rockwell"/>
                </a:rPr>
                <a:t>Dizziness.</a:t>
              </a:r>
              <a:endParaRPr sz="800">
                <a:solidFill>
                  <a:schemeClr val="dk1"/>
                </a:solidFill>
                <a:latin typeface="Rockwell"/>
                <a:ea typeface="Rockwell"/>
                <a:cs typeface="Rockwell"/>
                <a:sym typeface="Rockwell"/>
              </a:endParaRPr>
            </a:p>
          </p:txBody>
        </p:sp>
        <p:cxnSp>
          <p:nvCxnSpPr>
            <p:cNvPr id="386" name="Google Shape;386;p17"/>
            <p:cNvCxnSpPr/>
            <p:nvPr/>
          </p:nvCxnSpPr>
          <p:spPr>
            <a:xfrm>
              <a:off x="1300842" y="1829416"/>
              <a:ext cx="5203368" cy="0"/>
            </a:xfrm>
            <a:prstGeom prst="straightConnector1">
              <a:avLst/>
            </a:prstGeom>
            <a:solidFill>
              <a:srgbClr val="D34614"/>
            </a:solidFill>
            <a:ln cap="flat" cmpd="sng" w="12700">
              <a:solidFill>
                <a:srgbClr val="EABFBB"/>
              </a:solidFill>
              <a:prstDash val="solid"/>
              <a:round/>
              <a:headEnd len="sm" w="sm" type="none"/>
              <a:tailEnd len="sm" w="sm" type="none"/>
            </a:ln>
          </p:spPr>
        </p:cxnSp>
        <p:sp>
          <p:nvSpPr>
            <p:cNvPr id="387" name="Google Shape;387;p17"/>
            <p:cNvSpPr/>
            <p:nvPr/>
          </p:nvSpPr>
          <p:spPr>
            <a:xfrm>
              <a:off x="1398405" y="1840223"/>
              <a:ext cx="5105804" cy="216154"/>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8" name="Google Shape;388;p17"/>
            <p:cNvSpPr txBox="1"/>
            <p:nvPr/>
          </p:nvSpPr>
          <p:spPr>
            <a:xfrm>
              <a:off x="1398405" y="1840223"/>
              <a:ext cx="5105804" cy="216154"/>
            </a:xfrm>
            <a:prstGeom prst="rect">
              <a:avLst/>
            </a:prstGeom>
            <a:noFill/>
            <a:ln>
              <a:noFill/>
            </a:ln>
          </p:spPr>
          <p:txBody>
            <a:bodyPr anchorCtr="0" anchor="t" bIns="30475" lIns="30475" spcFirstLastPara="1" rIns="30475" wrap="square" tIns="30475">
              <a:noAutofit/>
            </a:bodyPr>
            <a:lstStyle/>
            <a:p>
              <a:pPr indent="0" lvl="0" marL="0" marR="0" rtl="0" algn="l">
                <a:lnSpc>
                  <a:spcPct val="90000"/>
                </a:lnSpc>
                <a:spcBef>
                  <a:spcPts val="0"/>
                </a:spcBef>
                <a:spcAft>
                  <a:spcPts val="0"/>
                </a:spcAft>
                <a:buClr>
                  <a:schemeClr val="dk1"/>
                </a:buClr>
                <a:buSzPts val="800"/>
                <a:buFont typeface="Rockwell"/>
                <a:buNone/>
              </a:pPr>
              <a:r>
                <a:rPr lang="en-US" sz="800">
                  <a:solidFill>
                    <a:schemeClr val="dk1"/>
                  </a:solidFill>
                  <a:latin typeface="Rockwell"/>
                  <a:ea typeface="Rockwell"/>
                  <a:cs typeface="Rockwell"/>
                  <a:sym typeface="Rockwell"/>
                </a:rPr>
                <a:t>Pain in the neck and arms, mainly on the left side.</a:t>
              </a:r>
              <a:endParaRPr sz="800">
                <a:solidFill>
                  <a:schemeClr val="dk1"/>
                </a:solidFill>
                <a:latin typeface="Rockwell"/>
                <a:ea typeface="Rockwell"/>
                <a:cs typeface="Rockwell"/>
                <a:sym typeface="Rockwell"/>
              </a:endParaRPr>
            </a:p>
          </p:txBody>
        </p:sp>
        <p:cxnSp>
          <p:nvCxnSpPr>
            <p:cNvPr id="389" name="Google Shape;389;p17"/>
            <p:cNvCxnSpPr/>
            <p:nvPr/>
          </p:nvCxnSpPr>
          <p:spPr>
            <a:xfrm>
              <a:off x="1300842" y="2056377"/>
              <a:ext cx="5203368" cy="0"/>
            </a:xfrm>
            <a:prstGeom prst="straightConnector1">
              <a:avLst/>
            </a:prstGeom>
            <a:solidFill>
              <a:srgbClr val="D34614"/>
            </a:solidFill>
            <a:ln cap="flat" cmpd="sng" w="12700">
              <a:solidFill>
                <a:srgbClr val="EABFBB"/>
              </a:solidFill>
              <a:prstDash val="solid"/>
              <a:round/>
              <a:headEnd len="sm" w="sm" type="none"/>
              <a:tailEnd len="sm" w="sm" type="none"/>
            </a:ln>
          </p:spPr>
        </p:cxnSp>
        <p:sp>
          <p:nvSpPr>
            <p:cNvPr id="390" name="Google Shape;390;p17"/>
            <p:cNvSpPr/>
            <p:nvPr/>
          </p:nvSpPr>
          <p:spPr>
            <a:xfrm>
              <a:off x="1398405" y="2067185"/>
              <a:ext cx="5105804" cy="216154"/>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1" name="Google Shape;391;p17"/>
            <p:cNvSpPr txBox="1"/>
            <p:nvPr/>
          </p:nvSpPr>
          <p:spPr>
            <a:xfrm>
              <a:off x="1398405" y="2067185"/>
              <a:ext cx="5105804" cy="216154"/>
            </a:xfrm>
            <a:prstGeom prst="rect">
              <a:avLst/>
            </a:prstGeom>
            <a:noFill/>
            <a:ln>
              <a:noFill/>
            </a:ln>
          </p:spPr>
          <p:txBody>
            <a:bodyPr anchorCtr="0" anchor="t" bIns="30475" lIns="30475" spcFirstLastPara="1" rIns="30475" wrap="square" tIns="30475">
              <a:noAutofit/>
            </a:bodyPr>
            <a:lstStyle/>
            <a:p>
              <a:pPr indent="0" lvl="0" marL="0" marR="0" rtl="0" algn="l">
                <a:lnSpc>
                  <a:spcPct val="90000"/>
                </a:lnSpc>
                <a:spcBef>
                  <a:spcPts val="0"/>
                </a:spcBef>
                <a:spcAft>
                  <a:spcPts val="0"/>
                </a:spcAft>
                <a:buClr>
                  <a:schemeClr val="dk1"/>
                </a:buClr>
                <a:buSzPts val="800"/>
                <a:buFont typeface="Rockwell"/>
                <a:buNone/>
              </a:pPr>
              <a:r>
                <a:rPr lang="en-US" sz="800">
                  <a:solidFill>
                    <a:schemeClr val="dk1"/>
                  </a:solidFill>
                  <a:latin typeface="Rockwell"/>
                  <a:ea typeface="Rockwell"/>
                  <a:cs typeface="Rockwell"/>
                  <a:sym typeface="Rockwell"/>
                </a:rPr>
                <a:t>Racing heart beat.</a:t>
              </a:r>
              <a:endParaRPr sz="800">
                <a:solidFill>
                  <a:schemeClr val="dk1"/>
                </a:solidFill>
                <a:latin typeface="Rockwell"/>
                <a:ea typeface="Rockwell"/>
                <a:cs typeface="Rockwell"/>
                <a:sym typeface="Rockwell"/>
              </a:endParaRPr>
            </a:p>
          </p:txBody>
        </p:sp>
        <p:cxnSp>
          <p:nvCxnSpPr>
            <p:cNvPr id="392" name="Google Shape;392;p17"/>
            <p:cNvCxnSpPr/>
            <p:nvPr/>
          </p:nvCxnSpPr>
          <p:spPr>
            <a:xfrm>
              <a:off x="1300842" y="2283339"/>
              <a:ext cx="5203368" cy="0"/>
            </a:xfrm>
            <a:prstGeom prst="straightConnector1">
              <a:avLst/>
            </a:prstGeom>
            <a:solidFill>
              <a:srgbClr val="D34614"/>
            </a:solidFill>
            <a:ln cap="flat" cmpd="sng" w="12700">
              <a:solidFill>
                <a:srgbClr val="EABFBB"/>
              </a:solidFill>
              <a:prstDash val="solid"/>
              <a:round/>
              <a:headEnd len="sm" w="sm" type="none"/>
              <a:tailEnd len="sm" w="sm" type="none"/>
            </a:ln>
          </p:spPr>
        </p:cxnSp>
        <p:cxnSp>
          <p:nvCxnSpPr>
            <p:cNvPr id="393" name="Google Shape;393;p17"/>
            <p:cNvCxnSpPr/>
            <p:nvPr/>
          </p:nvCxnSpPr>
          <p:spPr>
            <a:xfrm>
              <a:off x="0" y="2295379"/>
              <a:ext cx="6504210" cy="0"/>
            </a:xfrm>
            <a:prstGeom prst="straightConnector1">
              <a:avLst/>
            </a:prstGeom>
            <a:solidFill>
              <a:srgbClr val="D34614"/>
            </a:solidFill>
            <a:ln cap="flat" cmpd="sng" w="12700">
              <a:solidFill>
                <a:srgbClr val="D34614"/>
              </a:solidFill>
              <a:prstDash val="solid"/>
              <a:round/>
              <a:headEnd len="sm" w="sm" type="none"/>
              <a:tailEnd len="sm" w="sm" type="none"/>
            </a:ln>
          </p:spPr>
        </p:cxnSp>
        <p:sp>
          <p:nvSpPr>
            <p:cNvPr id="394" name="Google Shape;394;p17"/>
            <p:cNvSpPr/>
            <p:nvPr/>
          </p:nvSpPr>
          <p:spPr>
            <a:xfrm>
              <a:off x="0" y="2295379"/>
              <a:ext cx="1300842" cy="1146848"/>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5" name="Google Shape;395;p17"/>
            <p:cNvSpPr txBox="1"/>
            <p:nvPr/>
          </p:nvSpPr>
          <p:spPr>
            <a:xfrm>
              <a:off x="0" y="2295379"/>
              <a:ext cx="1300842" cy="1146848"/>
            </a:xfrm>
            <a:prstGeom prst="rect">
              <a:avLst/>
            </a:prstGeom>
            <a:noFill/>
            <a:ln>
              <a:noFill/>
            </a:ln>
          </p:spPr>
          <p:txBody>
            <a:bodyPr anchorCtr="0" anchor="t" bIns="68575" lIns="68575" spcFirstLastPara="1" rIns="68575" wrap="square" tIns="68575">
              <a:noAutofit/>
            </a:bodyPr>
            <a:lstStyle/>
            <a:p>
              <a:pPr indent="0" lvl="0" marL="0" marR="0" rtl="0" algn="l">
                <a:lnSpc>
                  <a:spcPct val="90000"/>
                </a:lnSpc>
                <a:spcBef>
                  <a:spcPts val="0"/>
                </a:spcBef>
                <a:spcAft>
                  <a:spcPts val="0"/>
                </a:spcAft>
                <a:buClr>
                  <a:schemeClr val="dk1"/>
                </a:buClr>
                <a:buSzPts val="1800"/>
                <a:buFont typeface="Rockwell"/>
                <a:buNone/>
              </a:pPr>
              <a:r>
                <a:rPr lang="en-US" sz="1800">
                  <a:solidFill>
                    <a:schemeClr val="dk1"/>
                  </a:solidFill>
                  <a:latin typeface="Rockwell"/>
                  <a:ea typeface="Rockwell"/>
                  <a:cs typeface="Rockwell"/>
                  <a:sym typeface="Rockwell"/>
                </a:rPr>
                <a:t>First Aid</a:t>
              </a:r>
              <a:endParaRPr sz="1800">
                <a:solidFill>
                  <a:schemeClr val="dk1"/>
                </a:solidFill>
                <a:latin typeface="Rockwell"/>
                <a:ea typeface="Rockwell"/>
                <a:cs typeface="Rockwell"/>
                <a:sym typeface="Rockwell"/>
              </a:endParaRPr>
            </a:p>
          </p:txBody>
        </p:sp>
        <p:sp>
          <p:nvSpPr>
            <p:cNvPr id="396" name="Google Shape;396;p17"/>
            <p:cNvSpPr/>
            <p:nvPr/>
          </p:nvSpPr>
          <p:spPr>
            <a:xfrm>
              <a:off x="1398405" y="2304409"/>
              <a:ext cx="5105804" cy="180595"/>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7" name="Google Shape;397;p17"/>
            <p:cNvSpPr txBox="1"/>
            <p:nvPr/>
          </p:nvSpPr>
          <p:spPr>
            <a:xfrm>
              <a:off x="1398405" y="2304409"/>
              <a:ext cx="5105804" cy="180595"/>
            </a:xfrm>
            <a:prstGeom prst="rect">
              <a:avLst/>
            </a:prstGeom>
            <a:noFill/>
            <a:ln>
              <a:noFill/>
            </a:ln>
          </p:spPr>
          <p:txBody>
            <a:bodyPr anchorCtr="0" anchor="t" bIns="30475" lIns="30475" spcFirstLastPara="1" rIns="30475" wrap="square" tIns="30475">
              <a:noAutofit/>
            </a:bodyPr>
            <a:lstStyle/>
            <a:p>
              <a:pPr indent="0" lvl="0" marL="0" marR="0" rtl="0" algn="l">
                <a:lnSpc>
                  <a:spcPct val="90000"/>
                </a:lnSpc>
                <a:spcBef>
                  <a:spcPts val="0"/>
                </a:spcBef>
                <a:spcAft>
                  <a:spcPts val="0"/>
                </a:spcAft>
                <a:buClr>
                  <a:schemeClr val="dk1"/>
                </a:buClr>
                <a:buSzPts val="800"/>
                <a:buFont typeface="Rockwell"/>
                <a:buNone/>
              </a:pPr>
              <a:r>
                <a:rPr lang="en-US" sz="800">
                  <a:solidFill>
                    <a:schemeClr val="dk1"/>
                  </a:solidFill>
                  <a:latin typeface="Rockwell"/>
                  <a:ea typeface="Rockwell"/>
                  <a:cs typeface="Rockwell"/>
                  <a:sym typeface="Rockwell"/>
                </a:rPr>
                <a:t>Place the victim in ‘W’ position.</a:t>
              </a:r>
              <a:endParaRPr sz="800">
                <a:solidFill>
                  <a:schemeClr val="dk1"/>
                </a:solidFill>
                <a:latin typeface="Rockwell"/>
                <a:ea typeface="Rockwell"/>
                <a:cs typeface="Rockwell"/>
                <a:sym typeface="Rockwell"/>
              </a:endParaRPr>
            </a:p>
          </p:txBody>
        </p:sp>
        <p:cxnSp>
          <p:nvCxnSpPr>
            <p:cNvPr id="398" name="Google Shape;398;p17"/>
            <p:cNvCxnSpPr/>
            <p:nvPr/>
          </p:nvCxnSpPr>
          <p:spPr>
            <a:xfrm>
              <a:off x="1300842" y="2485004"/>
              <a:ext cx="5203368" cy="0"/>
            </a:xfrm>
            <a:prstGeom prst="straightConnector1">
              <a:avLst/>
            </a:prstGeom>
            <a:solidFill>
              <a:srgbClr val="D34614"/>
            </a:solidFill>
            <a:ln cap="flat" cmpd="sng" w="12700">
              <a:solidFill>
                <a:srgbClr val="EABFBB"/>
              </a:solidFill>
              <a:prstDash val="solid"/>
              <a:round/>
              <a:headEnd len="sm" w="sm" type="none"/>
              <a:tailEnd len="sm" w="sm" type="none"/>
            </a:ln>
          </p:spPr>
        </p:cxnSp>
        <p:sp>
          <p:nvSpPr>
            <p:cNvPr id="399" name="Google Shape;399;p17"/>
            <p:cNvSpPr/>
            <p:nvPr/>
          </p:nvSpPr>
          <p:spPr>
            <a:xfrm>
              <a:off x="1398405" y="2494034"/>
              <a:ext cx="5105804" cy="180595"/>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0" name="Google Shape;400;p17"/>
            <p:cNvSpPr txBox="1"/>
            <p:nvPr/>
          </p:nvSpPr>
          <p:spPr>
            <a:xfrm>
              <a:off x="1398405" y="2494034"/>
              <a:ext cx="5105804" cy="180595"/>
            </a:xfrm>
            <a:prstGeom prst="rect">
              <a:avLst/>
            </a:prstGeom>
            <a:noFill/>
            <a:ln>
              <a:noFill/>
            </a:ln>
          </p:spPr>
          <p:txBody>
            <a:bodyPr anchorCtr="0" anchor="t" bIns="30475" lIns="30475" spcFirstLastPara="1" rIns="30475" wrap="square" tIns="30475">
              <a:noAutofit/>
            </a:bodyPr>
            <a:lstStyle/>
            <a:p>
              <a:pPr indent="0" lvl="0" marL="0" marR="0" rtl="0" algn="l">
                <a:lnSpc>
                  <a:spcPct val="90000"/>
                </a:lnSpc>
                <a:spcBef>
                  <a:spcPts val="0"/>
                </a:spcBef>
                <a:spcAft>
                  <a:spcPts val="0"/>
                </a:spcAft>
                <a:buClr>
                  <a:schemeClr val="dk1"/>
                </a:buClr>
                <a:buSzPts val="800"/>
                <a:buFont typeface="Rockwell"/>
                <a:buNone/>
              </a:pPr>
              <a:r>
                <a:rPr lang="en-US" sz="800">
                  <a:solidFill>
                    <a:schemeClr val="dk1"/>
                  </a:solidFill>
                  <a:latin typeface="Rockwell"/>
                  <a:ea typeface="Rockwell"/>
                  <a:cs typeface="Rockwell"/>
                  <a:sym typeface="Rockwell"/>
                </a:rPr>
                <a:t>Loosen any clothes.</a:t>
              </a:r>
              <a:endParaRPr/>
            </a:p>
          </p:txBody>
        </p:sp>
        <p:cxnSp>
          <p:nvCxnSpPr>
            <p:cNvPr id="401" name="Google Shape;401;p17"/>
            <p:cNvCxnSpPr/>
            <p:nvPr/>
          </p:nvCxnSpPr>
          <p:spPr>
            <a:xfrm>
              <a:off x="1300842" y="2674629"/>
              <a:ext cx="5203368" cy="0"/>
            </a:xfrm>
            <a:prstGeom prst="straightConnector1">
              <a:avLst/>
            </a:prstGeom>
            <a:solidFill>
              <a:srgbClr val="D34614"/>
            </a:solidFill>
            <a:ln cap="flat" cmpd="sng" w="12700">
              <a:solidFill>
                <a:srgbClr val="EABFBB"/>
              </a:solidFill>
              <a:prstDash val="solid"/>
              <a:round/>
              <a:headEnd len="sm" w="sm" type="none"/>
              <a:tailEnd len="sm" w="sm" type="none"/>
            </a:ln>
          </p:spPr>
        </p:cxnSp>
        <p:sp>
          <p:nvSpPr>
            <p:cNvPr id="402" name="Google Shape;402;p17"/>
            <p:cNvSpPr/>
            <p:nvPr/>
          </p:nvSpPr>
          <p:spPr>
            <a:xfrm>
              <a:off x="1398405" y="2683658"/>
              <a:ext cx="5105804" cy="180595"/>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3" name="Google Shape;403;p17"/>
            <p:cNvSpPr txBox="1"/>
            <p:nvPr/>
          </p:nvSpPr>
          <p:spPr>
            <a:xfrm>
              <a:off x="1398405" y="2683658"/>
              <a:ext cx="5105804" cy="180595"/>
            </a:xfrm>
            <a:prstGeom prst="rect">
              <a:avLst/>
            </a:prstGeom>
            <a:noFill/>
            <a:ln>
              <a:noFill/>
            </a:ln>
          </p:spPr>
          <p:txBody>
            <a:bodyPr anchorCtr="0" anchor="t" bIns="30475" lIns="30475" spcFirstLastPara="1" rIns="30475" wrap="square" tIns="30475">
              <a:noAutofit/>
            </a:bodyPr>
            <a:lstStyle/>
            <a:p>
              <a:pPr indent="0" lvl="0" marL="0" marR="0" rtl="0" algn="l">
                <a:lnSpc>
                  <a:spcPct val="90000"/>
                </a:lnSpc>
                <a:spcBef>
                  <a:spcPts val="0"/>
                </a:spcBef>
                <a:spcAft>
                  <a:spcPts val="0"/>
                </a:spcAft>
                <a:buClr>
                  <a:schemeClr val="dk1"/>
                </a:buClr>
                <a:buSzPts val="800"/>
                <a:buFont typeface="Rockwell"/>
                <a:buNone/>
              </a:pPr>
              <a:r>
                <a:rPr lang="en-US" sz="800">
                  <a:solidFill>
                    <a:schemeClr val="dk1"/>
                  </a:solidFill>
                  <a:latin typeface="Rockwell"/>
                  <a:ea typeface="Rockwell"/>
                  <a:cs typeface="Rockwell"/>
                  <a:sym typeface="Rockwell"/>
                </a:rPr>
                <a:t>Call the Emergency Medical Services.</a:t>
              </a:r>
              <a:endParaRPr/>
            </a:p>
          </p:txBody>
        </p:sp>
        <p:cxnSp>
          <p:nvCxnSpPr>
            <p:cNvPr id="404" name="Google Shape;404;p17"/>
            <p:cNvCxnSpPr/>
            <p:nvPr/>
          </p:nvCxnSpPr>
          <p:spPr>
            <a:xfrm>
              <a:off x="1300842" y="2864254"/>
              <a:ext cx="5203368" cy="0"/>
            </a:xfrm>
            <a:prstGeom prst="straightConnector1">
              <a:avLst/>
            </a:prstGeom>
            <a:solidFill>
              <a:srgbClr val="D34614"/>
            </a:solidFill>
            <a:ln cap="flat" cmpd="sng" w="12700">
              <a:solidFill>
                <a:srgbClr val="EABFBB"/>
              </a:solidFill>
              <a:prstDash val="solid"/>
              <a:round/>
              <a:headEnd len="sm" w="sm" type="none"/>
              <a:tailEnd len="sm" w="sm" type="none"/>
            </a:ln>
          </p:spPr>
        </p:cxnSp>
        <p:sp>
          <p:nvSpPr>
            <p:cNvPr id="405" name="Google Shape;405;p17"/>
            <p:cNvSpPr/>
            <p:nvPr/>
          </p:nvSpPr>
          <p:spPr>
            <a:xfrm>
              <a:off x="1398405" y="2873283"/>
              <a:ext cx="5105804" cy="180595"/>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6" name="Google Shape;406;p17"/>
            <p:cNvSpPr txBox="1"/>
            <p:nvPr/>
          </p:nvSpPr>
          <p:spPr>
            <a:xfrm>
              <a:off x="1398405" y="2873283"/>
              <a:ext cx="5105804" cy="180595"/>
            </a:xfrm>
            <a:prstGeom prst="rect">
              <a:avLst/>
            </a:prstGeom>
            <a:noFill/>
            <a:ln>
              <a:noFill/>
            </a:ln>
          </p:spPr>
          <p:txBody>
            <a:bodyPr anchorCtr="0" anchor="t" bIns="30475" lIns="30475" spcFirstLastPara="1" rIns="30475" wrap="square" tIns="30475">
              <a:noAutofit/>
            </a:bodyPr>
            <a:lstStyle/>
            <a:p>
              <a:pPr indent="0" lvl="0" marL="0" marR="0" rtl="0" algn="l">
                <a:lnSpc>
                  <a:spcPct val="90000"/>
                </a:lnSpc>
                <a:spcBef>
                  <a:spcPts val="0"/>
                </a:spcBef>
                <a:spcAft>
                  <a:spcPts val="0"/>
                </a:spcAft>
                <a:buClr>
                  <a:schemeClr val="dk1"/>
                </a:buClr>
                <a:buSzPts val="800"/>
                <a:buFont typeface="Rockwell"/>
                <a:buNone/>
              </a:pPr>
              <a:r>
                <a:rPr lang="en-US" sz="800">
                  <a:solidFill>
                    <a:schemeClr val="dk1"/>
                  </a:solidFill>
                  <a:latin typeface="Rockwell"/>
                  <a:ea typeface="Rockwell"/>
                  <a:cs typeface="Rockwell"/>
                  <a:sym typeface="Rockwell"/>
                </a:rPr>
                <a:t>Administer Medical Oxygen.</a:t>
              </a:r>
              <a:endParaRPr/>
            </a:p>
          </p:txBody>
        </p:sp>
        <p:cxnSp>
          <p:nvCxnSpPr>
            <p:cNvPr id="407" name="Google Shape;407;p17"/>
            <p:cNvCxnSpPr/>
            <p:nvPr/>
          </p:nvCxnSpPr>
          <p:spPr>
            <a:xfrm>
              <a:off x="1300842" y="3053878"/>
              <a:ext cx="5203368" cy="0"/>
            </a:xfrm>
            <a:prstGeom prst="straightConnector1">
              <a:avLst/>
            </a:prstGeom>
            <a:solidFill>
              <a:srgbClr val="D34614"/>
            </a:solidFill>
            <a:ln cap="flat" cmpd="sng" w="12700">
              <a:solidFill>
                <a:srgbClr val="EABFBB"/>
              </a:solidFill>
              <a:prstDash val="solid"/>
              <a:round/>
              <a:headEnd len="sm" w="sm" type="none"/>
              <a:tailEnd len="sm" w="sm" type="none"/>
            </a:ln>
          </p:spPr>
        </p:cxnSp>
        <p:sp>
          <p:nvSpPr>
            <p:cNvPr id="408" name="Google Shape;408;p17"/>
            <p:cNvSpPr/>
            <p:nvPr/>
          </p:nvSpPr>
          <p:spPr>
            <a:xfrm>
              <a:off x="1398405" y="3062908"/>
              <a:ext cx="5105804" cy="180595"/>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9" name="Google Shape;409;p17"/>
            <p:cNvSpPr txBox="1"/>
            <p:nvPr/>
          </p:nvSpPr>
          <p:spPr>
            <a:xfrm>
              <a:off x="1398405" y="3062908"/>
              <a:ext cx="5105804" cy="180595"/>
            </a:xfrm>
            <a:prstGeom prst="rect">
              <a:avLst/>
            </a:prstGeom>
            <a:noFill/>
            <a:ln>
              <a:noFill/>
            </a:ln>
          </p:spPr>
          <p:txBody>
            <a:bodyPr anchorCtr="0" anchor="t" bIns="30475" lIns="30475" spcFirstLastPara="1" rIns="30475" wrap="square" tIns="30475">
              <a:noAutofit/>
            </a:bodyPr>
            <a:lstStyle/>
            <a:p>
              <a:pPr indent="0" lvl="0" marL="0" marR="0" rtl="0" algn="l">
                <a:lnSpc>
                  <a:spcPct val="90000"/>
                </a:lnSpc>
                <a:spcBef>
                  <a:spcPts val="0"/>
                </a:spcBef>
                <a:spcAft>
                  <a:spcPts val="0"/>
                </a:spcAft>
                <a:buClr>
                  <a:schemeClr val="dk1"/>
                </a:buClr>
                <a:buSzPts val="800"/>
                <a:buFont typeface="Rockwell"/>
                <a:buNone/>
              </a:pPr>
              <a:r>
                <a:rPr lang="en-US" sz="800">
                  <a:solidFill>
                    <a:schemeClr val="dk1"/>
                  </a:solidFill>
                  <a:latin typeface="Rockwell"/>
                  <a:ea typeface="Rockwell"/>
                  <a:cs typeface="Rockwell"/>
                  <a:sym typeface="Rockwell"/>
                </a:rPr>
                <a:t>Start CPR if not breathing.  </a:t>
              </a:r>
              <a:endParaRPr sz="800">
                <a:solidFill>
                  <a:schemeClr val="dk1"/>
                </a:solidFill>
                <a:latin typeface="Rockwell"/>
                <a:ea typeface="Rockwell"/>
                <a:cs typeface="Rockwell"/>
                <a:sym typeface="Rockwell"/>
              </a:endParaRPr>
            </a:p>
          </p:txBody>
        </p:sp>
        <p:cxnSp>
          <p:nvCxnSpPr>
            <p:cNvPr id="410" name="Google Shape;410;p17"/>
            <p:cNvCxnSpPr/>
            <p:nvPr/>
          </p:nvCxnSpPr>
          <p:spPr>
            <a:xfrm>
              <a:off x="1300842" y="3243503"/>
              <a:ext cx="5203368" cy="0"/>
            </a:xfrm>
            <a:prstGeom prst="straightConnector1">
              <a:avLst/>
            </a:prstGeom>
            <a:solidFill>
              <a:srgbClr val="D34614"/>
            </a:solidFill>
            <a:ln cap="flat" cmpd="sng" w="12700">
              <a:solidFill>
                <a:srgbClr val="EABFBB"/>
              </a:solidFill>
              <a:prstDash val="solid"/>
              <a:round/>
              <a:headEnd len="sm" w="sm" type="none"/>
              <a:tailEnd len="sm" w="sm" type="none"/>
            </a:ln>
          </p:spPr>
        </p:cxnSp>
        <p:sp>
          <p:nvSpPr>
            <p:cNvPr id="411" name="Google Shape;411;p17"/>
            <p:cNvSpPr/>
            <p:nvPr/>
          </p:nvSpPr>
          <p:spPr>
            <a:xfrm>
              <a:off x="1398405" y="3252533"/>
              <a:ext cx="5105804" cy="180595"/>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2" name="Google Shape;412;p17"/>
            <p:cNvSpPr txBox="1"/>
            <p:nvPr/>
          </p:nvSpPr>
          <p:spPr>
            <a:xfrm>
              <a:off x="1398405" y="3252533"/>
              <a:ext cx="5105804" cy="180595"/>
            </a:xfrm>
            <a:prstGeom prst="rect">
              <a:avLst/>
            </a:prstGeom>
            <a:noFill/>
            <a:ln>
              <a:noFill/>
            </a:ln>
          </p:spPr>
          <p:txBody>
            <a:bodyPr anchorCtr="0" anchor="t" bIns="30475" lIns="30475" spcFirstLastPara="1" rIns="30475" wrap="square" tIns="30475">
              <a:noAutofit/>
            </a:bodyPr>
            <a:lstStyle/>
            <a:p>
              <a:pPr indent="0" lvl="0" marL="0" marR="0" rtl="0" algn="l">
                <a:lnSpc>
                  <a:spcPct val="90000"/>
                </a:lnSpc>
                <a:spcBef>
                  <a:spcPts val="0"/>
                </a:spcBef>
                <a:spcAft>
                  <a:spcPts val="0"/>
                </a:spcAft>
                <a:buClr>
                  <a:schemeClr val="dk1"/>
                </a:buClr>
                <a:buSzPts val="800"/>
                <a:buFont typeface="Rockwell"/>
                <a:buNone/>
              </a:pPr>
              <a:r>
                <a:rPr lang="en-US" sz="800">
                  <a:solidFill>
                    <a:schemeClr val="dk1"/>
                  </a:solidFill>
                  <a:latin typeface="Rockwell"/>
                  <a:ea typeface="Rockwell"/>
                  <a:cs typeface="Rockwell"/>
                  <a:sym typeface="Rockwell"/>
                </a:rPr>
                <a:t>Use an Automated External    Defibrillator (AED) if available</a:t>
              </a:r>
              <a:endParaRPr sz="800">
                <a:solidFill>
                  <a:schemeClr val="dk1"/>
                </a:solidFill>
                <a:latin typeface="Rockwell"/>
                <a:ea typeface="Rockwell"/>
                <a:cs typeface="Rockwell"/>
                <a:sym typeface="Rockwell"/>
              </a:endParaRPr>
            </a:p>
          </p:txBody>
        </p:sp>
        <p:cxnSp>
          <p:nvCxnSpPr>
            <p:cNvPr id="413" name="Google Shape;413;p17"/>
            <p:cNvCxnSpPr/>
            <p:nvPr/>
          </p:nvCxnSpPr>
          <p:spPr>
            <a:xfrm>
              <a:off x="1300842" y="3433128"/>
              <a:ext cx="5203368" cy="0"/>
            </a:xfrm>
            <a:prstGeom prst="straightConnector1">
              <a:avLst/>
            </a:prstGeom>
            <a:solidFill>
              <a:srgbClr val="D34614"/>
            </a:solidFill>
            <a:ln cap="flat" cmpd="sng" w="12700">
              <a:solidFill>
                <a:srgbClr val="EABFBB"/>
              </a:solidFill>
              <a:prstDash val="solid"/>
              <a:round/>
              <a:headEnd len="sm" w="sm" type="none"/>
              <a:tailEnd len="sm" w="sm" type="none"/>
            </a:ln>
          </p:spPr>
        </p:cxnSp>
      </p:grpSp>
      <p:sp>
        <p:nvSpPr>
          <p:cNvPr id="414" name="Google Shape;414;p17"/>
          <p:cNvSpPr txBox="1"/>
          <p:nvPr/>
        </p:nvSpPr>
        <p:spPr>
          <a:xfrm>
            <a:off x="9521540" y="315294"/>
            <a:ext cx="2573525"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lt1"/>
                </a:solidFill>
                <a:latin typeface="Rockwell"/>
                <a:ea typeface="Rockwell"/>
                <a:cs typeface="Rockwell"/>
                <a:sym typeface="Rockwell"/>
              </a:rPr>
              <a:t>Part B: Safety in Sports</a:t>
            </a:r>
            <a:endParaRPr sz="1800">
              <a:solidFill>
                <a:schemeClr val="lt1"/>
              </a:solidFill>
              <a:latin typeface="Rockwell"/>
              <a:ea typeface="Rockwell"/>
              <a:cs typeface="Rockwell"/>
              <a:sym typeface="Rockwell"/>
            </a:endParaRPr>
          </a:p>
        </p:txBody>
      </p:sp>
      <p:pic>
        <p:nvPicPr>
          <p:cNvPr descr="A medical illustration for a slide titled 'Ventricular Fibrillation'. The image should depict a human heart with an irregular, erratic heartbeat pattern. Show the disorganized electrical activity within the ventricles of the heart. Include a subtle EKG waveform in the background illustrating chaotic heart rhythms. Use clear, educational visuals with distinct colors to differentiate between the heart and the electrical activity. The title 'Ventricular Fibrillation' should be clearly displayed at the top of the slide." id="415" name="Google Shape;415;p17"/>
          <p:cNvPicPr preferRelativeResize="0"/>
          <p:nvPr/>
        </p:nvPicPr>
        <p:blipFill rotWithShape="1">
          <a:blip r:embed="rId3">
            <a:alphaModFix/>
          </a:blip>
          <a:srcRect b="0" l="16961" r="17539" t="0"/>
          <a:stretch/>
        </p:blipFill>
        <p:spPr>
          <a:xfrm>
            <a:off x="7772400" y="2670982"/>
            <a:ext cx="3990109" cy="3481084"/>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9" name="Shape 419"/>
        <p:cNvGrpSpPr/>
        <p:nvPr/>
      </p:nvGrpSpPr>
      <p:grpSpPr>
        <a:xfrm>
          <a:off x="0" y="0"/>
          <a:ext cx="0" cy="0"/>
          <a:chOff x="0" y="0"/>
          <a:chExt cx="0" cy="0"/>
        </a:xfrm>
      </p:grpSpPr>
      <p:sp>
        <p:nvSpPr>
          <p:cNvPr id="420" name="Google Shape;420;p18"/>
          <p:cNvSpPr txBox="1"/>
          <p:nvPr>
            <p:ph type="title"/>
          </p:nvPr>
        </p:nvSpPr>
        <p:spPr>
          <a:xfrm>
            <a:off x="815926" y="692696"/>
            <a:ext cx="9456538" cy="647700"/>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SzPct val="100000"/>
              <a:buFont typeface="Rockwell"/>
              <a:buNone/>
            </a:pPr>
            <a:r>
              <a:rPr lang="en-US" sz="4400"/>
              <a:t>CHOCKING</a:t>
            </a:r>
            <a:endParaRPr sz="4400"/>
          </a:p>
        </p:txBody>
      </p:sp>
      <p:grpSp>
        <p:nvGrpSpPr>
          <p:cNvPr id="421" name="Google Shape;421;p18"/>
          <p:cNvGrpSpPr/>
          <p:nvPr/>
        </p:nvGrpSpPr>
        <p:grpSpPr>
          <a:xfrm>
            <a:off x="911424" y="1447558"/>
            <a:ext cx="9144000" cy="863252"/>
            <a:chOff x="0" y="0"/>
            <a:chExt cx="9144000" cy="863252"/>
          </a:xfrm>
        </p:grpSpPr>
        <p:cxnSp>
          <p:nvCxnSpPr>
            <p:cNvPr id="422" name="Google Shape;422;p18"/>
            <p:cNvCxnSpPr/>
            <p:nvPr/>
          </p:nvCxnSpPr>
          <p:spPr>
            <a:xfrm>
              <a:off x="0" y="421"/>
              <a:ext cx="9144000" cy="0"/>
            </a:xfrm>
            <a:prstGeom prst="straightConnector1">
              <a:avLst/>
            </a:prstGeom>
            <a:solidFill>
              <a:srgbClr val="9B2B1C"/>
            </a:solidFill>
            <a:ln>
              <a:noFill/>
            </a:ln>
          </p:spPr>
        </p:cxnSp>
        <p:sp>
          <p:nvSpPr>
            <p:cNvPr id="423" name="Google Shape;423;p18"/>
            <p:cNvSpPr/>
            <p:nvPr/>
          </p:nvSpPr>
          <p:spPr>
            <a:xfrm>
              <a:off x="0" y="0"/>
              <a:ext cx="9144000" cy="863252"/>
            </a:xfrm>
            <a:prstGeom prst="rect">
              <a:avLst/>
            </a:prstGeom>
            <a:noFill/>
            <a:ln cap="flat" cmpd="sng" w="9525">
              <a:solidFill>
                <a:schemeClr val="dk1">
                  <a:alpha val="0"/>
                </a:schemeClr>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4" name="Google Shape;424;p18"/>
            <p:cNvSpPr txBox="1"/>
            <p:nvPr/>
          </p:nvSpPr>
          <p:spPr>
            <a:xfrm>
              <a:off x="0" y="0"/>
              <a:ext cx="9144000" cy="863252"/>
            </a:xfrm>
            <a:prstGeom prst="rect">
              <a:avLst/>
            </a:prstGeom>
            <a:noFill/>
            <a:ln>
              <a:noFill/>
            </a:ln>
          </p:spPr>
          <p:txBody>
            <a:bodyPr anchorCtr="0" anchor="t" bIns="68575" lIns="68575" spcFirstLastPara="1" rIns="68575" wrap="square" tIns="68575">
              <a:noAutofit/>
            </a:bodyPr>
            <a:lstStyle/>
            <a:p>
              <a:pPr indent="0" lvl="0" marL="0" marR="0" rtl="0" algn="l">
                <a:lnSpc>
                  <a:spcPct val="150000"/>
                </a:lnSpc>
                <a:spcBef>
                  <a:spcPts val="0"/>
                </a:spcBef>
                <a:spcAft>
                  <a:spcPts val="0"/>
                </a:spcAft>
                <a:buClr>
                  <a:srgbClr val="000000"/>
                </a:buClr>
                <a:buSzPts val="1800"/>
                <a:buFont typeface="Rockwell"/>
                <a:buNone/>
              </a:pPr>
              <a:r>
                <a:rPr lang="en-US" sz="1800">
                  <a:solidFill>
                    <a:srgbClr val="000000"/>
                  </a:solidFill>
                  <a:latin typeface="Rockwell"/>
                  <a:ea typeface="Rockwell"/>
                  <a:cs typeface="Rockwell"/>
                  <a:sym typeface="Rockwell"/>
                </a:rPr>
                <a:t>Airway Obstruction (Chocking) is suffocation induced by a foreign substance blocking the airways.</a:t>
              </a:r>
              <a:endParaRPr sz="1800">
                <a:solidFill>
                  <a:srgbClr val="000000"/>
                </a:solidFill>
                <a:latin typeface="Rockwell"/>
                <a:ea typeface="Rockwell"/>
                <a:cs typeface="Rockwell"/>
                <a:sym typeface="Rockwell"/>
              </a:endParaRPr>
            </a:p>
          </p:txBody>
        </p:sp>
      </p:grpSp>
      <p:grpSp>
        <p:nvGrpSpPr>
          <p:cNvPr id="425" name="Google Shape;425;p18"/>
          <p:cNvGrpSpPr/>
          <p:nvPr/>
        </p:nvGrpSpPr>
        <p:grpSpPr>
          <a:xfrm>
            <a:off x="911424" y="2860738"/>
            <a:ext cx="5112568" cy="2773530"/>
            <a:chOff x="0" y="0"/>
            <a:chExt cx="5112568" cy="2773530"/>
          </a:xfrm>
        </p:grpSpPr>
        <p:cxnSp>
          <p:nvCxnSpPr>
            <p:cNvPr id="426" name="Google Shape;426;p18"/>
            <p:cNvCxnSpPr/>
            <p:nvPr/>
          </p:nvCxnSpPr>
          <p:spPr>
            <a:xfrm>
              <a:off x="0" y="0"/>
              <a:ext cx="5112568" cy="0"/>
            </a:xfrm>
            <a:prstGeom prst="straightConnector1">
              <a:avLst/>
            </a:prstGeom>
            <a:solidFill>
              <a:srgbClr val="D34614"/>
            </a:solidFill>
            <a:ln cap="flat" cmpd="sng" w="12700">
              <a:solidFill>
                <a:srgbClr val="D34614"/>
              </a:solidFill>
              <a:prstDash val="solid"/>
              <a:round/>
              <a:headEnd len="sm" w="sm" type="none"/>
              <a:tailEnd len="sm" w="sm" type="none"/>
            </a:ln>
          </p:spPr>
        </p:cxnSp>
        <p:sp>
          <p:nvSpPr>
            <p:cNvPr id="427" name="Google Shape;427;p18"/>
            <p:cNvSpPr/>
            <p:nvPr/>
          </p:nvSpPr>
          <p:spPr>
            <a:xfrm>
              <a:off x="0" y="0"/>
              <a:ext cx="1022513" cy="1386765"/>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8" name="Google Shape;428;p18"/>
            <p:cNvSpPr txBox="1"/>
            <p:nvPr/>
          </p:nvSpPr>
          <p:spPr>
            <a:xfrm>
              <a:off x="0" y="0"/>
              <a:ext cx="1022513" cy="1386765"/>
            </a:xfrm>
            <a:prstGeom prst="rect">
              <a:avLst/>
            </a:prstGeom>
            <a:noFill/>
            <a:ln>
              <a:noFill/>
            </a:ln>
          </p:spPr>
          <p:txBody>
            <a:bodyPr anchorCtr="0" anchor="t" bIns="53325" lIns="53325" spcFirstLastPara="1" rIns="53325" wrap="square" tIns="53325">
              <a:noAutofit/>
            </a:bodyPr>
            <a:lstStyle/>
            <a:p>
              <a:pPr indent="0" lvl="0" marL="0" marR="0" rtl="0" algn="l">
                <a:lnSpc>
                  <a:spcPct val="90000"/>
                </a:lnSpc>
                <a:spcBef>
                  <a:spcPts val="0"/>
                </a:spcBef>
                <a:spcAft>
                  <a:spcPts val="0"/>
                </a:spcAft>
                <a:buClr>
                  <a:schemeClr val="dk1"/>
                </a:buClr>
                <a:buSzPts val="1400"/>
                <a:buFont typeface="Rockwell"/>
                <a:buNone/>
              </a:pPr>
              <a:r>
                <a:rPr lang="en-US" sz="1400">
                  <a:solidFill>
                    <a:schemeClr val="dk1"/>
                  </a:solidFill>
                  <a:latin typeface="Rockwell"/>
                  <a:ea typeface="Rockwell"/>
                  <a:cs typeface="Rockwell"/>
                  <a:sym typeface="Rockwell"/>
                </a:rPr>
                <a:t>Indications and Symptoms </a:t>
              </a:r>
              <a:endParaRPr sz="1400">
                <a:solidFill>
                  <a:schemeClr val="dk1"/>
                </a:solidFill>
                <a:latin typeface="Rockwell"/>
                <a:ea typeface="Rockwell"/>
                <a:cs typeface="Rockwell"/>
                <a:sym typeface="Rockwell"/>
              </a:endParaRPr>
            </a:p>
          </p:txBody>
        </p:sp>
        <p:sp>
          <p:nvSpPr>
            <p:cNvPr id="429" name="Google Shape;429;p18"/>
            <p:cNvSpPr/>
            <p:nvPr/>
          </p:nvSpPr>
          <p:spPr>
            <a:xfrm>
              <a:off x="1099202" y="21668"/>
              <a:ext cx="4013365" cy="433364"/>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0" name="Google Shape;430;p18"/>
            <p:cNvSpPr txBox="1"/>
            <p:nvPr/>
          </p:nvSpPr>
          <p:spPr>
            <a:xfrm>
              <a:off x="1099202" y="21668"/>
              <a:ext cx="4013365" cy="433364"/>
            </a:xfrm>
            <a:prstGeom prst="rect">
              <a:avLst/>
            </a:prstGeom>
            <a:noFill/>
            <a:ln>
              <a:noFill/>
            </a:ln>
          </p:spPr>
          <p:txBody>
            <a:bodyPr anchorCtr="0" anchor="t" bIns="76200" lIns="76200" spcFirstLastPara="1" rIns="76200" wrap="square" tIns="76200">
              <a:noAutofit/>
            </a:bodyPr>
            <a:lstStyle/>
            <a:p>
              <a:pPr indent="0" lvl="0" marL="0" marR="0" rtl="0" algn="l">
                <a:lnSpc>
                  <a:spcPct val="90000"/>
                </a:lnSpc>
                <a:spcBef>
                  <a:spcPts val="0"/>
                </a:spcBef>
                <a:spcAft>
                  <a:spcPts val="0"/>
                </a:spcAft>
                <a:buClr>
                  <a:schemeClr val="dk1"/>
                </a:buClr>
                <a:buSzPts val="2000"/>
                <a:buFont typeface="Rockwell"/>
                <a:buNone/>
              </a:pPr>
              <a:r>
                <a:rPr lang="en-US" sz="2000">
                  <a:solidFill>
                    <a:schemeClr val="dk1"/>
                  </a:solidFill>
                  <a:latin typeface="Rockwell"/>
                  <a:ea typeface="Rockwell"/>
                  <a:cs typeface="Rockwell"/>
                  <a:sym typeface="Rockwell"/>
                </a:rPr>
                <a:t>Holding the neck</a:t>
              </a:r>
              <a:endParaRPr sz="2000">
                <a:solidFill>
                  <a:schemeClr val="dk1"/>
                </a:solidFill>
                <a:latin typeface="Rockwell"/>
                <a:ea typeface="Rockwell"/>
                <a:cs typeface="Rockwell"/>
                <a:sym typeface="Rockwell"/>
              </a:endParaRPr>
            </a:p>
          </p:txBody>
        </p:sp>
        <p:cxnSp>
          <p:nvCxnSpPr>
            <p:cNvPr id="431" name="Google Shape;431;p18"/>
            <p:cNvCxnSpPr/>
            <p:nvPr/>
          </p:nvCxnSpPr>
          <p:spPr>
            <a:xfrm>
              <a:off x="1022513" y="455032"/>
              <a:ext cx="4090054" cy="0"/>
            </a:xfrm>
            <a:prstGeom prst="straightConnector1">
              <a:avLst/>
            </a:prstGeom>
            <a:solidFill>
              <a:srgbClr val="D34614"/>
            </a:solidFill>
            <a:ln cap="flat" cmpd="sng" w="12700">
              <a:solidFill>
                <a:srgbClr val="EABFBB"/>
              </a:solidFill>
              <a:prstDash val="solid"/>
              <a:round/>
              <a:headEnd len="sm" w="sm" type="none"/>
              <a:tailEnd len="sm" w="sm" type="none"/>
            </a:ln>
          </p:spPr>
        </p:cxnSp>
        <p:sp>
          <p:nvSpPr>
            <p:cNvPr id="432" name="Google Shape;432;p18"/>
            <p:cNvSpPr/>
            <p:nvPr/>
          </p:nvSpPr>
          <p:spPr>
            <a:xfrm>
              <a:off x="1099202" y="476700"/>
              <a:ext cx="4013365" cy="433364"/>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3" name="Google Shape;433;p18"/>
            <p:cNvSpPr txBox="1"/>
            <p:nvPr/>
          </p:nvSpPr>
          <p:spPr>
            <a:xfrm>
              <a:off x="1099202" y="476700"/>
              <a:ext cx="4013365" cy="433364"/>
            </a:xfrm>
            <a:prstGeom prst="rect">
              <a:avLst/>
            </a:prstGeom>
            <a:noFill/>
            <a:ln>
              <a:noFill/>
            </a:ln>
          </p:spPr>
          <p:txBody>
            <a:bodyPr anchorCtr="0" anchor="t" bIns="76200" lIns="76200" spcFirstLastPara="1" rIns="76200" wrap="square" tIns="76200">
              <a:noAutofit/>
            </a:bodyPr>
            <a:lstStyle/>
            <a:p>
              <a:pPr indent="0" lvl="0" marL="0" marR="0" rtl="0" algn="l">
                <a:lnSpc>
                  <a:spcPct val="90000"/>
                </a:lnSpc>
                <a:spcBef>
                  <a:spcPts val="0"/>
                </a:spcBef>
                <a:spcAft>
                  <a:spcPts val="0"/>
                </a:spcAft>
                <a:buClr>
                  <a:schemeClr val="dk1"/>
                </a:buClr>
                <a:buSzPts val="2000"/>
                <a:buFont typeface="Rockwell"/>
                <a:buNone/>
              </a:pPr>
              <a:r>
                <a:rPr lang="en-US" sz="2000">
                  <a:solidFill>
                    <a:schemeClr val="dk1"/>
                  </a:solidFill>
                  <a:latin typeface="Rockwell"/>
                  <a:ea typeface="Rockwell"/>
                  <a:cs typeface="Rockwell"/>
                  <a:sym typeface="Rockwell"/>
                </a:rPr>
                <a:t>Breathing difficulties</a:t>
              </a:r>
              <a:endParaRPr sz="2000">
                <a:solidFill>
                  <a:schemeClr val="dk1"/>
                </a:solidFill>
                <a:latin typeface="Rockwell"/>
                <a:ea typeface="Rockwell"/>
                <a:cs typeface="Rockwell"/>
                <a:sym typeface="Rockwell"/>
              </a:endParaRPr>
            </a:p>
          </p:txBody>
        </p:sp>
        <p:cxnSp>
          <p:nvCxnSpPr>
            <p:cNvPr id="434" name="Google Shape;434;p18"/>
            <p:cNvCxnSpPr/>
            <p:nvPr/>
          </p:nvCxnSpPr>
          <p:spPr>
            <a:xfrm>
              <a:off x="1022513" y="910064"/>
              <a:ext cx="4090054" cy="0"/>
            </a:xfrm>
            <a:prstGeom prst="straightConnector1">
              <a:avLst/>
            </a:prstGeom>
            <a:solidFill>
              <a:srgbClr val="D34614"/>
            </a:solidFill>
            <a:ln cap="flat" cmpd="sng" w="12700">
              <a:solidFill>
                <a:srgbClr val="EABFBB"/>
              </a:solidFill>
              <a:prstDash val="solid"/>
              <a:round/>
              <a:headEnd len="sm" w="sm" type="none"/>
              <a:tailEnd len="sm" w="sm" type="none"/>
            </a:ln>
          </p:spPr>
        </p:cxnSp>
        <p:sp>
          <p:nvSpPr>
            <p:cNvPr id="435" name="Google Shape;435;p18"/>
            <p:cNvSpPr/>
            <p:nvPr/>
          </p:nvSpPr>
          <p:spPr>
            <a:xfrm>
              <a:off x="1099202" y="931732"/>
              <a:ext cx="4013365" cy="433364"/>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6" name="Google Shape;436;p18"/>
            <p:cNvSpPr txBox="1"/>
            <p:nvPr/>
          </p:nvSpPr>
          <p:spPr>
            <a:xfrm>
              <a:off x="1099202" y="931732"/>
              <a:ext cx="4013365" cy="433364"/>
            </a:xfrm>
            <a:prstGeom prst="rect">
              <a:avLst/>
            </a:prstGeom>
            <a:noFill/>
            <a:ln>
              <a:noFill/>
            </a:ln>
          </p:spPr>
          <p:txBody>
            <a:bodyPr anchorCtr="0" anchor="t" bIns="76200" lIns="76200" spcFirstLastPara="1" rIns="76200" wrap="square" tIns="76200">
              <a:noAutofit/>
            </a:bodyPr>
            <a:lstStyle/>
            <a:p>
              <a:pPr indent="0" lvl="0" marL="0" marR="0" rtl="0" algn="l">
                <a:lnSpc>
                  <a:spcPct val="90000"/>
                </a:lnSpc>
                <a:spcBef>
                  <a:spcPts val="0"/>
                </a:spcBef>
                <a:spcAft>
                  <a:spcPts val="0"/>
                </a:spcAft>
                <a:buClr>
                  <a:schemeClr val="dk1"/>
                </a:buClr>
                <a:buSzPts val="2000"/>
                <a:buFont typeface="Rockwell"/>
                <a:buNone/>
              </a:pPr>
              <a:r>
                <a:rPr lang="en-US" sz="2000">
                  <a:solidFill>
                    <a:schemeClr val="dk1"/>
                  </a:solidFill>
                  <a:latin typeface="Rockwell"/>
                  <a:ea typeface="Rockwell"/>
                  <a:cs typeface="Rockwell"/>
                  <a:sym typeface="Rockwell"/>
                </a:rPr>
                <a:t>Unable to cough</a:t>
              </a:r>
              <a:endParaRPr sz="2000">
                <a:solidFill>
                  <a:schemeClr val="dk1"/>
                </a:solidFill>
                <a:latin typeface="Rockwell"/>
                <a:ea typeface="Rockwell"/>
                <a:cs typeface="Rockwell"/>
                <a:sym typeface="Rockwell"/>
              </a:endParaRPr>
            </a:p>
          </p:txBody>
        </p:sp>
        <p:cxnSp>
          <p:nvCxnSpPr>
            <p:cNvPr id="437" name="Google Shape;437;p18"/>
            <p:cNvCxnSpPr/>
            <p:nvPr/>
          </p:nvCxnSpPr>
          <p:spPr>
            <a:xfrm>
              <a:off x="1022513" y="1365096"/>
              <a:ext cx="4090054" cy="0"/>
            </a:xfrm>
            <a:prstGeom prst="straightConnector1">
              <a:avLst/>
            </a:prstGeom>
            <a:solidFill>
              <a:srgbClr val="D34614"/>
            </a:solidFill>
            <a:ln cap="flat" cmpd="sng" w="12700">
              <a:solidFill>
                <a:srgbClr val="EABFBB"/>
              </a:solidFill>
              <a:prstDash val="solid"/>
              <a:round/>
              <a:headEnd len="sm" w="sm" type="none"/>
              <a:tailEnd len="sm" w="sm" type="none"/>
            </a:ln>
          </p:spPr>
        </p:cxnSp>
        <p:cxnSp>
          <p:nvCxnSpPr>
            <p:cNvPr id="438" name="Google Shape;438;p18"/>
            <p:cNvCxnSpPr/>
            <p:nvPr/>
          </p:nvCxnSpPr>
          <p:spPr>
            <a:xfrm>
              <a:off x="0" y="1386765"/>
              <a:ext cx="5112568" cy="0"/>
            </a:xfrm>
            <a:prstGeom prst="straightConnector1">
              <a:avLst/>
            </a:prstGeom>
            <a:solidFill>
              <a:srgbClr val="D34614"/>
            </a:solidFill>
            <a:ln cap="flat" cmpd="sng" w="12700">
              <a:solidFill>
                <a:srgbClr val="D34614"/>
              </a:solidFill>
              <a:prstDash val="solid"/>
              <a:round/>
              <a:headEnd len="sm" w="sm" type="none"/>
              <a:tailEnd len="sm" w="sm" type="none"/>
            </a:ln>
          </p:spPr>
        </p:cxnSp>
        <p:sp>
          <p:nvSpPr>
            <p:cNvPr id="439" name="Google Shape;439;p18"/>
            <p:cNvSpPr/>
            <p:nvPr/>
          </p:nvSpPr>
          <p:spPr>
            <a:xfrm>
              <a:off x="0" y="1386765"/>
              <a:ext cx="1022513" cy="1386765"/>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0" name="Google Shape;440;p18"/>
            <p:cNvSpPr txBox="1"/>
            <p:nvPr/>
          </p:nvSpPr>
          <p:spPr>
            <a:xfrm>
              <a:off x="0" y="1386765"/>
              <a:ext cx="1022513" cy="1386765"/>
            </a:xfrm>
            <a:prstGeom prst="rect">
              <a:avLst/>
            </a:prstGeom>
            <a:noFill/>
            <a:ln>
              <a:noFill/>
            </a:ln>
          </p:spPr>
          <p:txBody>
            <a:bodyPr anchorCtr="0" anchor="t" bIns="53325" lIns="53325" spcFirstLastPara="1" rIns="53325" wrap="square" tIns="53325">
              <a:noAutofit/>
            </a:bodyPr>
            <a:lstStyle/>
            <a:p>
              <a:pPr indent="0" lvl="0" marL="0" marR="0" rtl="0" algn="l">
                <a:lnSpc>
                  <a:spcPct val="90000"/>
                </a:lnSpc>
                <a:spcBef>
                  <a:spcPts val="0"/>
                </a:spcBef>
                <a:spcAft>
                  <a:spcPts val="0"/>
                </a:spcAft>
                <a:buClr>
                  <a:schemeClr val="dk1"/>
                </a:buClr>
                <a:buSzPts val="1400"/>
                <a:buFont typeface="Rockwell"/>
                <a:buNone/>
              </a:pPr>
              <a:r>
                <a:rPr lang="en-US" sz="1400">
                  <a:solidFill>
                    <a:schemeClr val="dk1"/>
                  </a:solidFill>
                  <a:latin typeface="Rockwell"/>
                  <a:ea typeface="Rockwell"/>
                  <a:cs typeface="Rockwell"/>
                  <a:sym typeface="Rockwell"/>
                </a:rPr>
                <a:t>First Aid</a:t>
              </a:r>
              <a:endParaRPr sz="1400">
                <a:solidFill>
                  <a:schemeClr val="dk1"/>
                </a:solidFill>
                <a:latin typeface="Rockwell"/>
                <a:ea typeface="Rockwell"/>
                <a:cs typeface="Rockwell"/>
                <a:sym typeface="Rockwell"/>
              </a:endParaRPr>
            </a:p>
          </p:txBody>
        </p:sp>
        <p:sp>
          <p:nvSpPr>
            <p:cNvPr id="441" name="Google Shape;441;p18"/>
            <p:cNvSpPr/>
            <p:nvPr/>
          </p:nvSpPr>
          <p:spPr>
            <a:xfrm>
              <a:off x="1099202" y="1408433"/>
              <a:ext cx="4013365" cy="433364"/>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2" name="Google Shape;442;p18"/>
            <p:cNvSpPr txBox="1"/>
            <p:nvPr/>
          </p:nvSpPr>
          <p:spPr>
            <a:xfrm>
              <a:off x="1099202" y="1408433"/>
              <a:ext cx="4013365" cy="433364"/>
            </a:xfrm>
            <a:prstGeom prst="rect">
              <a:avLst/>
            </a:prstGeom>
            <a:noFill/>
            <a:ln>
              <a:noFill/>
            </a:ln>
          </p:spPr>
          <p:txBody>
            <a:bodyPr anchorCtr="0" anchor="t" bIns="76200" lIns="76200" spcFirstLastPara="1" rIns="76200" wrap="square" tIns="76200">
              <a:noAutofit/>
            </a:bodyPr>
            <a:lstStyle/>
            <a:p>
              <a:pPr indent="0" lvl="0" marL="0" marR="0" rtl="0" algn="l">
                <a:lnSpc>
                  <a:spcPct val="90000"/>
                </a:lnSpc>
                <a:spcBef>
                  <a:spcPts val="0"/>
                </a:spcBef>
                <a:spcAft>
                  <a:spcPts val="0"/>
                </a:spcAft>
                <a:buClr>
                  <a:schemeClr val="dk1"/>
                </a:buClr>
                <a:buSzPts val="2000"/>
                <a:buFont typeface="Rockwell"/>
                <a:buNone/>
              </a:pPr>
              <a:r>
                <a:rPr lang="en-US" sz="2000">
                  <a:solidFill>
                    <a:schemeClr val="dk1"/>
                  </a:solidFill>
                  <a:latin typeface="Rockwell"/>
                  <a:ea typeface="Rockwell"/>
                  <a:cs typeface="Rockwell"/>
                  <a:sym typeface="Rockwell"/>
                </a:rPr>
                <a:t>Encourage the patient to cough</a:t>
              </a:r>
              <a:endParaRPr sz="2000">
                <a:solidFill>
                  <a:schemeClr val="dk1"/>
                </a:solidFill>
                <a:latin typeface="Rockwell"/>
                <a:ea typeface="Rockwell"/>
                <a:cs typeface="Rockwell"/>
                <a:sym typeface="Rockwell"/>
              </a:endParaRPr>
            </a:p>
          </p:txBody>
        </p:sp>
        <p:cxnSp>
          <p:nvCxnSpPr>
            <p:cNvPr id="443" name="Google Shape;443;p18"/>
            <p:cNvCxnSpPr/>
            <p:nvPr/>
          </p:nvCxnSpPr>
          <p:spPr>
            <a:xfrm>
              <a:off x="1022513" y="1841797"/>
              <a:ext cx="4090054" cy="0"/>
            </a:xfrm>
            <a:prstGeom prst="straightConnector1">
              <a:avLst/>
            </a:prstGeom>
            <a:solidFill>
              <a:srgbClr val="D34614"/>
            </a:solidFill>
            <a:ln cap="flat" cmpd="sng" w="12700">
              <a:solidFill>
                <a:srgbClr val="EABFBB"/>
              </a:solidFill>
              <a:prstDash val="solid"/>
              <a:round/>
              <a:headEnd len="sm" w="sm" type="none"/>
              <a:tailEnd len="sm" w="sm" type="none"/>
            </a:ln>
          </p:spPr>
        </p:cxnSp>
        <p:sp>
          <p:nvSpPr>
            <p:cNvPr id="444" name="Google Shape;444;p18"/>
            <p:cNvSpPr/>
            <p:nvPr/>
          </p:nvSpPr>
          <p:spPr>
            <a:xfrm>
              <a:off x="1099202" y="1863465"/>
              <a:ext cx="4013365" cy="433364"/>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5" name="Google Shape;445;p18"/>
            <p:cNvSpPr txBox="1"/>
            <p:nvPr/>
          </p:nvSpPr>
          <p:spPr>
            <a:xfrm>
              <a:off x="1099202" y="1863465"/>
              <a:ext cx="4013365" cy="433364"/>
            </a:xfrm>
            <a:prstGeom prst="rect">
              <a:avLst/>
            </a:prstGeom>
            <a:noFill/>
            <a:ln>
              <a:noFill/>
            </a:ln>
          </p:spPr>
          <p:txBody>
            <a:bodyPr anchorCtr="0" anchor="t" bIns="76200" lIns="76200" spcFirstLastPara="1" rIns="76200" wrap="square" tIns="76200">
              <a:noAutofit/>
            </a:bodyPr>
            <a:lstStyle/>
            <a:p>
              <a:pPr indent="0" lvl="0" marL="0" marR="0" rtl="0" algn="l">
                <a:lnSpc>
                  <a:spcPct val="90000"/>
                </a:lnSpc>
                <a:spcBef>
                  <a:spcPts val="0"/>
                </a:spcBef>
                <a:spcAft>
                  <a:spcPts val="0"/>
                </a:spcAft>
                <a:buClr>
                  <a:schemeClr val="dk1"/>
                </a:buClr>
                <a:buSzPts val="2000"/>
                <a:buFont typeface="Rockwell"/>
                <a:buNone/>
              </a:pPr>
              <a:r>
                <a:rPr lang="en-US" sz="2000">
                  <a:solidFill>
                    <a:schemeClr val="dk1"/>
                  </a:solidFill>
                  <a:latin typeface="Rockwell"/>
                  <a:ea typeface="Rockwell"/>
                  <a:cs typeface="Rockwell"/>
                  <a:sym typeface="Rockwell"/>
                </a:rPr>
                <a:t>Perform back blows</a:t>
              </a:r>
              <a:endParaRPr sz="2000">
                <a:solidFill>
                  <a:schemeClr val="dk1"/>
                </a:solidFill>
                <a:latin typeface="Rockwell"/>
                <a:ea typeface="Rockwell"/>
                <a:cs typeface="Rockwell"/>
                <a:sym typeface="Rockwell"/>
              </a:endParaRPr>
            </a:p>
          </p:txBody>
        </p:sp>
        <p:cxnSp>
          <p:nvCxnSpPr>
            <p:cNvPr id="446" name="Google Shape;446;p18"/>
            <p:cNvCxnSpPr/>
            <p:nvPr/>
          </p:nvCxnSpPr>
          <p:spPr>
            <a:xfrm>
              <a:off x="1022513" y="2296829"/>
              <a:ext cx="4090054" cy="0"/>
            </a:xfrm>
            <a:prstGeom prst="straightConnector1">
              <a:avLst/>
            </a:prstGeom>
            <a:solidFill>
              <a:srgbClr val="D34614"/>
            </a:solidFill>
            <a:ln cap="flat" cmpd="sng" w="12700">
              <a:solidFill>
                <a:srgbClr val="EABFBB"/>
              </a:solidFill>
              <a:prstDash val="solid"/>
              <a:round/>
              <a:headEnd len="sm" w="sm" type="none"/>
              <a:tailEnd len="sm" w="sm" type="none"/>
            </a:ln>
          </p:spPr>
        </p:cxnSp>
        <p:sp>
          <p:nvSpPr>
            <p:cNvPr id="447" name="Google Shape;447;p18"/>
            <p:cNvSpPr/>
            <p:nvPr/>
          </p:nvSpPr>
          <p:spPr>
            <a:xfrm>
              <a:off x="1099202" y="2318497"/>
              <a:ext cx="4013365" cy="433364"/>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8" name="Google Shape;448;p18"/>
            <p:cNvSpPr txBox="1"/>
            <p:nvPr/>
          </p:nvSpPr>
          <p:spPr>
            <a:xfrm>
              <a:off x="1099202" y="2318497"/>
              <a:ext cx="4013365" cy="433364"/>
            </a:xfrm>
            <a:prstGeom prst="rect">
              <a:avLst/>
            </a:prstGeom>
            <a:noFill/>
            <a:ln>
              <a:noFill/>
            </a:ln>
          </p:spPr>
          <p:txBody>
            <a:bodyPr anchorCtr="0" anchor="t" bIns="76200" lIns="76200" spcFirstLastPara="1" rIns="76200" wrap="square" tIns="76200">
              <a:noAutofit/>
            </a:bodyPr>
            <a:lstStyle/>
            <a:p>
              <a:pPr indent="0" lvl="0" marL="0" marR="0" rtl="0" algn="l">
                <a:lnSpc>
                  <a:spcPct val="90000"/>
                </a:lnSpc>
                <a:spcBef>
                  <a:spcPts val="0"/>
                </a:spcBef>
                <a:spcAft>
                  <a:spcPts val="0"/>
                </a:spcAft>
                <a:buClr>
                  <a:schemeClr val="dk1"/>
                </a:buClr>
                <a:buSzPts val="2000"/>
                <a:buFont typeface="Rockwell"/>
                <a:buNone/>
              </a:pPr>
              <a:r>
                <a:rPr lang="en-US" sz="2000">
                  <a:solidFill>
                    <a:schemeClr val="dk1"/>
                  </a:solidFill>
                  <a:latin typeface="Rockwell"/>
                  <a:ea typeface="Rockwell"/>
                  <a:cs typeface="Rockwell"/>
                  <a:sym typeface="Rockwell"/>
                </a:rPr>
                <a:t>Perform abdominal thrusts</a:t>
              </a:r>
              <a:endParaRPr sz="2000">
                <a:solidFill>
                  <a:schemeClr val="dk1"/>
                </a:solidFill>
                <a:latin typeface="Rockwell"/>
                <a:ea typeface="Rockwell"/>
                <a:cs typeface="Rockwell"/>
                <a:sym typeface="Rockwell"/>
              </a:endParaRPr>
            </a:p>
          </p:txBody>
        </p:sp>
        <p:cxnSp>
          <p:nvCxnSpPr>
            <p:cNvPr id="449" name="Google Shape;449;p18"/>
            <p:cNvCxnSpPr/>
            <p:nvPr/>
          </p:nvCxnSpPr>
          <p:spPr>
            <a:xfrm>
              <a:off x="1022513" y="2751861"/>
              <a:ext cx="4090054" cy="0"/>
            </a:xfrm>
            <a:prstGeom prst="straightConnector1">
              <a:avLst/>
            </a:prstGeom>
            <a:solidFill>
              <a:srgbClr val="D34614"/>
            </a:solidFill>
            <a:ln cap="flat" cmpd="sng" w="12700">
              <a:solidFill>
                <a:srgbClr val="EABFBB"/>
              </a:solidFill>
              <a:prstDash val="solid"/>
              <a:round/>
              <a:headEnd len="sm" w="sm" type="none"/>
              <a:tailEnd len="sm" w="sm" type="none"/>
            </a:ln>
          </p:spPr>
        </p:cxnSp>
      </p:grpSp>
      <p:sp>
        <p:nvSpPr>
          <p:cNvPr id="450" name="Google Shape;450;p18"/>
          <p:cNvSpPr txBox="1"/>
          <p:nvPr/>
        </p:nvSpPr>
        <p:spPr>
          <a:xfrm>
            <a:off x="9521540" y="315294"/>
            <a:ext cx="2573525"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lt1"/>
                </a:solidFill>
                <a:latin typeface="Rockwell"/>
                <a:ea typeface="Rockwell"/>
                <a:cs typeface="Rockwell"/>
                <a:sym typeface="Rockwell"/>
              </a:rPr>
              <a:t>Part B: Safety in Sports</a:t>
            </a:r>
            <a:endParaRPr sz="1800">
              <a:solidFill>
                <a:schemeClr val="lt1"/>
              </a:solidFill>
              <a:latin typeface="Rockwell"/>
              <a:ea typeface="Rockwell"/>
              <a:cs typeface="Rockwell"/>
              <a:sym typeface="Rockwell"/>
            </a:endParaRPr>
          </a:p>
        </p:txBody>
      </p:sp>
      <p:pic>
        <p:nvPicPr>
          <p:cNvPr descr="A clear and instructional image for a first aid manual, showing the steps of performing the Heimlich maneuver. Depict a person standing behind a choking individual, wrapping their arms around the person's waist. Show the rescuer making a fist with one hand and placing it above the navel, with the other hand grasping the fist. Illustrate the upward and inward thrusts needed to expel the object blocking the airway. Use clear, educational visuals with simple colors and a plain background to emphasize the action. Include arrows or small indicators to guide the viewer through the steps." id="451" name="Google Shape;451;p18"/>
          <p:cNvPicPr preferRelativeResize="0"/>
          <p:nvPr/>
        </p:nvPicPr>
        <p:blipFill rotWithShape="1">
          <a:blip r:embed="rId3">
            <a:alphaModFix/>
          </a:blip>
          <a:srcRect b="50000" l="938" r="80014" t="3030"/>
          <a:stretch/>
        </p:blipFill>
        <p:spPr>
          <a:xfrm>
            <a:off x="7986464" y="2636912"/>
            <a:ext cx="2286000" cy="3221182"/>
          </a:xfrm>
          <a:prstGeom prst="rect">
            <a:avLst/>
          </a:prstGeom>
          <a:noFill/>
          <a:ln>
            <a:noFill/>
          </a:ln>
        </p:spPr>
      </p:pic>
      <p:pic>
        <p:nvPicPr>
          <p:cNvPr descr="Εικόνα που περιέχει κείμενο&#10;&#10;Περιγραφή που δημιουργήθηκε αυτόματα" id="452" name="Google Shape;452;p18"/>
          <p:cNvPicPr preferRelativeResize="0"/>
          <p:nvPr/>
        </p:nvPicPr>
        <p:blipFill rotWithShape="1">
          <a:blip r:embed="rId4">
            <a:alphaModFix/>
          </a:blip>
          <a:srcRect b="0" l="0" r="0" t="0"/>
          <a:stretch/>
        </p:blipFill>
        <p:spPr>
          <a:xfrm>
            <a:off x="212542" y="5956749"/>
            <a:ext cx="3498861" cy="734044"/>
          </a:xfrm>
          <a:prstGeom prst="rect">
            <a:avLst/>
          </a:prstGeom>
          <a:noFill/>
          <a:ln>
            <a:noFill/>
          </a:ln>
        </p:spPr>
      </p:pic>
      <p:pic>
        <p:nvPicPr>
          <p:cNvPr id="453" name="Google Shape;453;p18"/>
          <p:cNvPicPr preferRelativeResize="0"/>
          <p:nvPr/>
        </p:nvPicPr>
        <p:blipFill rotWithShape="1">
          <a:blip r:embed="rId5">
            <a:alphaModFix/>
          </a:blip>
          <a:srcRect b="0" l="0" r="0" t="0"/>
          <a:stretch/>
        </p:blipFill>
        <p:spPr>
          <a:xfrm>
            <a:off x="3798487" y="5797623"/>
            <a:ext cx="2573741" cy="1052296"/>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7" name="Shape 457"/>
        <p:cNvGrpSpPr/>
        <p:nvPr/>
      </p:nvGrpSpPr>
      <p:grpSpPr>
        <a:xfrm>
          <a:off x="0" y="0"/>
          <a:ext cx="0" cy="0"/>
          <a:chOff x="0" y="0"/>
          <a:chExt cx="0" cy="0"/>
        </a:xfrm>
      </p:grpSpPr>
      <p:sp>
        <p:nvSpPr>
          <p:cNvPr id="458" name="Google Shape;458;p19"/>
          <p:cNvSpPr txBox="1"/>
          <p:nvPr>
            <p:ph type="title"/>
          </p:nvPr>
        </p:nvSpPr>
        <p:spPr>
          <a:xfrm>
            <a:off x="794201" y="635249"/>
            <a:ext cx="4992042" cy="929605"/>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4400"/>
              <a:buFont typeface="Rockwell"/>
              <a:buNone/>
            </a:pPr>
            <a:r>
              <a:rPr lang="en-US" sz="4400"/>
              <a:t>SEVERE BLEEDING</a:t>
            </a:r>
            <a:endParaRPr sz="4400"/>
          </a:p>
        </p:txBody>
      </p:sp>
      <p:grpSp>
        <p:nvGrpSpPr>
          <p:cNvPr id="459" name="Google Shape;459;p19"/>
          <p:cNvGrpSpPr/>
          <p:nvPr/>
        </p:nvGrpSpPr>
        <p:grpSpPr>
          <a:xfrm>
            <a:off x="794201" y="2049044"/>
            <a:ext cx="9616896" cy="2759911"/>
            <a:chOff x="0" y="1348"/>
            <a:chExt cx="9616896" cy="2759911"/>
          </a:xfrm>
        </p:grpSpPr>
        <p:cxnSp>
          <p:nvCxnSpPr>
            <p:cNvPr id="460" name="Google Shape;460;p19"/>
            <p:cNvCxnSpPr/>
            <p:nvPr/>
          </p:nvCxnSpPr>
          <p:spPr>
            <a:xfrm>
              <a:off x="0" y="1348"/>
              <a:ext cx="9616896" cy="0"/>
            </a:xfrm>
            <a:prstGeom prst="straightConnector1">
              <a:avLst/>
            </a:prstGeom>
            <a:solidFill>
              <a:srgbClr val="D34614"/>
            </a:solidFill>
            <a:ln cap="flat" cmpd="sng" w="12700">
              <a:solidFill>
                <a:srgbClr val="D34614"/>
              </a:solidFill>
              <a:prstDash val="solid"/>
              <a:round/>
              <a:headEnd len="sm" w="sm" type="none"/>
              <a:tailEnd len="sm" w="sm" type="none"/>
            </a:ln>
          </p:spPr>
        </p:cxnSp>
        <p:sp>
          <p:nvSpPr>
            <p:cNvPr id="461" name="Google Shape;461;p19"/>
            <p:cNvSpPr/>
            <p:nvPr/>
          </p:nvSpPr>
          <p:spPr>
            <a:xfrm>
              <a:off x="0" y="1348"/>
              <a:ext cx="1923379" cy="91997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2" name="Google Shape;462;p19"/>
            <p:cNvSpPr txBox="1"/>
            <p:nvPr/>
          </p:nvSpPr>
          <p:spPr>
            <a:xfrm>
              <a:off x="0" y="1348"/>
              <a:ext cx="1923379" cy="919970"/>
            </a:xfrm>
            <a:prstGeom prst="rect">
              <a:avLst/>
            </a:prstGeom>
            <a:noFill/>
            <a:ln>
              <a:noFill/>
            </a:ln>
          </p:spPr>
          <p:txBody>
            <a:bodyPr anchorCtr="0" anchor="t" bIns="99050" lIns="99050" spcFirstLastPara="1" rIns="99050" wrap="square" tIns="99050">
              <a:noAutofit/>
            </a:bodyPr>
            <a:lstStyle/>
            <a:p>
              <a:pPr indent="0" lvl="0" marL="0" marR="0" rtl="0" algn="l">
                <a:lnSpc>
                  <a:spcPct val="90000"/>
                </a:lnSpc>
                <a:spcBef>
                  <a:spcPts val="0"/>
                </a:spcBef>
                <a:spcAft>
                  <a:spcPts val="0"/>
                </a:spcAft>
                <a:buClr>
                  <a:schemeClr val="dk1"/>
                </a:buClr>
                <a:buSzPts val="2600"/>
                <a:buFont typeface="Rockwell"/>
                <a:buNone/>
              </a:pPr>
              <a:r>
                <a:rPr lang="en-US" sz="2600">
                  <a:solidFill>
                    <a:schemeClr val="dk1"/>
                  </a:solidFill>
                  <a:latin typeface="Rockwell"/>
                  <a:ea typeface="Rockwell"/>
                  <a:cs typeface="Rockwell"/>
                  <a:sym typeface="Rockwell"/>
                </a:rPr>
                <a:t>Arterial Bleeding</a:t>
              </a:r>
              <a:endParaRPr sz="2600">
                <a:solidFill>
                  <a:schemeClr val="dk1"/>
                </a:solidFill>
                <a:latin typeface="Rockwell"/>
                <a:ea typeface="Rockwell"/>
                <a:cs typeface="Rockwell"/>
                <a:sym typeface="Rockwell"/>
              </a:endParaRPr>
            </a:p>
          </p:txBody>
        </p:sp>
        <p:sp>
          <p:nvSpPr>
            <p:cNvPr id="463" name="Google Shape;463;p19"/>
            <p:cNvSpPr/>
            <p:nvPr/>
          </p:nvSpPr>
          <p:spPr>
            <a:xfrm>
              <a:off x="2067632" y="43124"/>
              <a:ext cx="7549263" cy="835519"/>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4" name="Google Shape;464;p19"/>
            <p:cNvSpPr txBox="1"/>
            <p:nvPr/>
          </p:nvSpPr>
          <p:spPr>
            <a:xfrm>
              <a:off x="2067632" y="43124"/>
              <a:ext cx="7549263" cy="835519"/>
            </a:xfrm>
            <a:prstGeom prst="rect">
              <a:avLst/>
            </a:prstGeom>
            <a:noFill/>
            <a:ln>
              <a:noFill/>
            </a:ln>
          </p:spPr>
          <p:txBody>
            <a:bodyPr anchorCtr="0" anchor="t" bIns="91425" lIns="91425" spcFirstLastPara="1" rIns="91425" wrap="square" tIns="91425">
              <a:noAutofit/>
            </a:bodyPr>
            <a:lstStyle/>
            <a:p>
              <a:pPr indent="0" lvl="0" marL="0" marR="0" rtl="0" algn="l">
                <a:lnSpc>
                  <a:spcPct val="90000"/>
                </a:lnSpc>
                <a:spcBef>
                  <a:spcPts val="0"/>
                </a:spcBef>
                <a:spcAft>
                  <a:spcPts val="0"/>
                </a:spcAft>
                <a:buClr>
                  <a:schemeClr val="dk1"/>
                </a:buClr>
                <a:buSzPts val="2400"/>
                <a:buFont typeface="Rockwell"/>
                <a:buNone/>
              </a:pPr>
              <a:r>
                <a:rPr lang="en-US" sz="2400">
                  <a:solidFill>
                    <a:schemeClr val="dk1"/>
                  </a:solidFill>
                  <a:latin typeface="Rockwell"/>
                  <a:ea typeface="Rockwell"/>
                  <a:cs typeface="Rockwell"/>
                  <a:sym typeface="Rockwell"/>
                </a:rPr>
                <a:t>Bright red blood, spurts out with the rhythm of the heartbeat.</a:t>
              </a:r>
              <a:endParaRPr/>
            </a:p>
          </p:txBody>
        </p:sp>
        <p:cxnSp>
          <p:nvCxnSpPr>
            <p:cNvPr id="465" name="Google Shape;465;p19"/>
            <p:cNvCxnSpPr/>
            <p:nvPr/>
          </p:nvCxnSpPr>
          <p:spPr>
            <a:xfrm>
              <a:off x="1923379" y="878644"/>
              <a:ext cx="7693516" cy="0"/>
            </a:xfrm>
            <a:prstGeom prst="straightConnector1">
              <a:avLst/>
            </a:prstGeom>
            <a:solidFill>
              <a:srgbClr val="D34614"/>
            </a:solidFill>
            <a:ln cap="flat" cmpd="sng" w="12700">
              <a:solidFill>
                <a:srgbClr val="EABFBB"/>
              </a:solidFill>
              <a:prstDash val="solid"/>
              <a:round/>
              <a:headEnd len="sm" w="sm" type="none"/>
              <a:tailEnd len="sm" w="sm" type="none"/>
            </a:ln>
          </p:spPr>
        </p:cxnSp>
        <p:cxnSp>
          <p:nvCxnSpPr>
            <p:cNvPr id="466" name="Google Shape;466;p19"/>
            <p:cNvCxnSpPr/>
            <p:nvPr/>
          </p:nvCxnSpPr>
          <p:spPr>
            <a:xfrm>
              <a:off x="0" y="921318"/>
              <a:ext cx="9616896" cy="0"/>
            </a:xfrm>
            <a:prstGeom prst="straightConnector1">
              <a:avLst/>
            </a:prstGeom>
            <a:solidFill>
              <a:srgbClr val="D34614"/>
            </a:solidFill>
            <a:ln cap="flat" cmpd="sng" w="12700">
              <a:solidFill>
                <a:srgbClr val="D34614"/>
              </a:solidFill>
              <a:prstDash val="solid"/>
              <a:round/>
              <a:headEnd len="sm" w="sm" type="none"/>
              <a:tailEnd len="sm" w="sm" type="none"/>
            </a:ln>
          </p:spPr>
        </p:cxnSp>
        <p:sp>
          <p:nvSpPr>
            <p:cNvPr id="467" name="Google Shape;467;p19"/>
            <p:cNvSpPr/>
            <p:nvPr/>
          </p:nvSpPr>
          <p:spPr>
            <a:xfrm>
              <a:off x="0" y="921318"/>
              <a:ext cx="1923379" cy="91997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8" name="Google Shape;468;p19"/>
            <p:cNvSpPr txBox="1"/>
            <p:nvPr/>
          </p:nvSpPr>
          <p:spPr>
            <a:xfrm>
              <a:off x="0" y="921318"/>
              <a:ext cx="1923379" cy="919970"/>
            </a:xfrm>
            <a:prstGeom prst="rect">
              <a:avLst/>
            </a:prstGeom>
            <a:noFill/>
            <a:ln>
              <a:noFill/>
            </a:ln>
          </p:spPr>
          <p:txBody>
            <a:bodyPr anchorCtr="0" anchor="t" bIns="99050" lIns="99050" spcFirstLastPara="1" rIns="99050" wrap="square" tIns="99050">
              <a:noAutofit/>
            </a:bodyPr>
            <a:lstStyle/>
            <a:p>
              <a:pPr indent="0" lvl="0" marL="0" marR="0" rtl="0" algn="l">
                <a:lnSpc>
                  <a:spcPct val="90000"/>
                </a:lnSpc>
                <a:spcBef>
                  <a:spcPts val="0"/>
                </a:spcBef>
                <a:spcAft>
                  <a:spcPts val="0"/>
                </a:spcAft>
                <a:buClr>
                  <a:schemeClr val="dk1"/>
                </a:buClr>
                <a:buSzPts val="2600"/>
                <a:buFont typeface="Rockwell"/>
                <a:buNone/>
              </a:pPr>
              <a:r>
                <a:rPr lang="en-US" sz="2600">
                  <a:solidFill>
                    <a:schemeClr val="dk1"/>
                  </a:solidFill>
                  <a:latin typeface="Rockwell"/>
                  <a:ea typeface="Rockwell"/>
                  <a:cs typeface="Rockwell"/>
                  <a:sym typeface="Rockwell"/>
                </a:rPr>
                <a:t>Venous Bleeding</a:t>
              </a:r>
              <a:endParaRPr sz="2600">
                <a:solidFill>
                  <a:schemeClr val="dk1"/>
                </a:solidFill>
                <a:latin typeface="Rockwell"/>
                <a:ea typeface="Rockwell"/>
                <a:cs typeface="Rockwell"/>
                <a:sym typeface="Rockwell"/>
              </a:endParaRPr>
            </a:p>
          </p:txBody>
        </p:sp>
        <p:sp>
          <p:nvSpPr>
            <p:cNvPr id="469" name="Google Shape;469;p19"/>
            <p:cNvSpPr/>
            <p:nvPr/>
          </p:nvSpPr>
          <p:spPr>
            <a:xfrm>
              <a:off x="2067632" y="963094"/>
              <a:ext cx="7549263" cy="835519"/>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0" name="Google Shape;470;p19"/>
            <p:cNvSpPr txBox="1"/>
            <p:nvPr/>
          </p:nvSpPr>
          <p:spPr>
            <a:xfrm>
              <a:off x="2067632" y="963094"/>
              <a:ext cx="7549263" cy="835519"/>
            </a:xfrm>
            <a:prstGeom prst="rect">
              <a:avLst/>
            </a:prstGeom>
            <a:noFill/>
            <a:ln>
              <a:noFill/>
            </a:ln>
          </p:spPr>
          <p:txBody>
            <a:bodyPr anchorCtr="0" anchor="t" bIns="91425" lIns="91425" spcFirstLastPara="1" rIns="91425" wrap="square" tIns="91425">
              <a:noAutofit/>
            </a:bodyPr>
            <a:lstStyle/>
            <a:p>
              <a:pPr indent="0" lvl="0" marL="0" marR="0" rtl="0" algn="l">
                <a:lnSpc>
                  <a:spcPct val="90000"/>
                </a:lnSpc>
                <a:spcBef>
                  <a:spcPts val="0"/>
                </a:spcBef>
                <a:spcAft>
                  <a:spcPts val="0"/>
                </a:spcAft>
                <a:buClr>
                  <a:schemeClr val="dk1"/>
                </a:buClr>
                <a:buSzPts val="2400"/>
                <a:buFont typeface="Rockwell"/>
                <a:buNone/>
              </a:pPr>
              <a:r>
                <a:rPr lang="en-US" sz="2400">
                  <a:solidFill>
                    <a:schemeClr val="dk1"/>
                  </a:solidFill>
                  <a:latin typeface="Rockwell"/>
                  <a:ea typeface="Rockwell"/>
                  <a:cs typeface="Rockwell"/>
                  <a:sym typeface="Rockwell"/>
                </a:rPr>
                <a:t>Dark red blood gushes out.</a:t>
              </a:r>
              <a:endParaRPr/>
            </a:p>
          </p:txBody>
        </p:sp>
        <p:cxnSp>
          <p:nvCxnSpPr>
            <p:cNvPr id="471" name="Google Shape;471;p19"/>
            <p:cNvCxnSpPr/>
            <p:nvPr/>
          </p:nvCxnSpPr>
          <p:spPr>
            <a:xfrm>
              <a:off x="1923379" y="1798614"/>
              <a:ext cx="7693516" cy="0"/>
            </a:xfrm>
            <a:prstGeom prst="straightConnector1">
              <a:avLst/>
            </a:prstGeom>
            <a:solidFill>
              <a:srgbClr val="D34614"/>
            </a:solidFill>
            <a:ln cap="flat" cmpd="sng" w="12700">
              <a:solidFill>
                <a:srgbClr val="EABFBB"/>
              </a:solidFill>
              <a:prstDash val="solid"/>
              <a:round/>
              <a:headEnd len="sm" w="sm" type="none"/>
              <a:tailEnd len="sm" w="sm" type="none"/>
            </a:ln>
          </p:spPr>
        </p:cxnSp>
        <p:cxnSp>
          <p:nvCxnSpPr>
            <p:cNvPr id="472" name="Google Shape;472;p19"/>
            <p:cNvCxnSpPr/>
            <p:nvPr/>
          </p:nvCxnSpPr>
          <p:spPr>
            <a:xfrm>
              <a:off x="0" y="1841289"/>
              <a:ext cx="9616896" cy="0"/>
            </a:xfrm>
            <a:prstGeom prst="straightConnector1">
              <a:avLst/>
            </a:prstGeom>
            <a:solidFill>
              <a:srgbClr val="D34614"/>
            </a:solidFill>
            <a:ln cap="flat" cmpd="sng" w="12700">
              <a:solidFill>
                <a:srgbClr val="D34614"/>
              </a:solidFill>
              <a:prstDash val="solid"/>
              <a:round/>
              <a:headEnd len="sm" w="sm" type="none"/>
              <a:tailEnd len="sm" w="sm" type="none"/>
            </a:ln>
          </p:spPr>
        </p:cxnSp>
        <p:sp>
          <p:nvSpPr>
            <p:cNvPr id="473" name="Google Shape;473;p19"/>
            <p:cNvSpPr/>
            <p:nvPr/>
          </p:nvSpPr>
          <p:spPr>
            <a:xfrm>
              <a:off x="0" y="1841289"/>
              <a:ext cx="1923379" cy="91997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4" name="Google Shape;474;p19"/>
            <p:cNvSpPr txBox="1"/>
            <p:nvPr/>
          </p:nvSpPr>
          <p:spPr>
            <a:xfrm>
              <a:off x="0" y="1841289"/>
              <a:ext cx="1923379" cy="919970"/>
            </a:xfrm>
            <a:prstGeom prst="rect">
              <a:avLst/>
            </a:prstGeom>
            <a:noFill/>
            <a:ln>
              <a:noFill/>
            </a:ln>
          </p:spPr>
          <p:txBody>
            <a:bodyPr anchorCtr="0" anchor="t" bIns="99050" lIns="99050" spcFirstLastPara="1" rIns="99050" wrap="square" tIns="99050">
              <a:noAutofit/>
            </a:bodyPr>
            <a:lstStyle/>
            <a:p>
              <a:pPr indent="0" lvl="0" marL="0" marR="0" rtl="0" algn="l">
                <a:lnSpc>
                  <a:spcPct val="90000"/>
                </a:lnSpc>
                <a:spcBef>
                  <a:spcPts val="0"/>
                </a:spcBef>
                <a:spcAft>
                  <a:spcPts val="0"/>
                </a:spcAft>
                <a:buClr>
                  <a:schemeClr val="dk1"/>
                </a:buClr>
                <a:buSzPts val="2600"/>
                <a:buFont typeface="Rockwell"/>
                <a:buNone/>
              </a:pPr>
              <a:r>
                <a:rPr lang="en-US" sz="2600">
                  <a:solidFill>
                    <a:schemeClr val="dk1"/>
                  </a:solidFill>
                  <a:latin typeface="Rockwell"/>
                  <a:ea typeface="Rockwell"/>
                  <a:cs typeface="Rockwell"/>
                  <a:sym typeface="Rockwell"/>
                </a:rPr>
                <a:t>Capillary Bleeding</a:t>
              </a:r>
              <a:endParaRPr sz="2600">
                <a:solidFill>
                  <a:schemeClr val="dk1"/>
                </a:solidFill>
                <a:latin typeface="Rockwell"/>
                <a:ea typeface="Rockwell"/>
                <a:cs typeface="Rockwell"/>
                <a:sym typeface="Rockwell"/>
              </a:endParaRPr>
            </a:p>
          </p:txBody>
        </p:sp>
        <p:sp>
          <p:nvSpPr>
            <p:cNvPr id="475" name="Google Shape;475;p19"/>
            <p:cNvSpPr/>
            <p:nvPr/>
          </p:nvSpPr>
          <p:spPr>
            <a:xfrm>
              <a:off x="2067632" y="1883065"/>
              <a:ext cx="7549263" cy="835519"/>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6" name="Google Shape;476;p19"/>
            <p:cNvSpPr txBox="1"/>
            <p:nvPr/>
          </p:nvSpPr>
          <p:spPr>
            <a:xfrm>
              <a:off x="2067632" y="1883065"/>
              <a:ext cx="7549263" cy="835519"/>
            </a:xfrm>
            <a:prstGeom prst="rect">
              <a:avLst/>
            </a:prstGeom>
            <a:noFill/>
            <a:ln>
              <a:noFill/>
            </a:ln>
          </p:spPr>
          <p:txBody>
            <a:bodyPr anchorCtr="0" anchor="t" bIns="91425" lIns="91425" spcFirstLastPara="1" rIns="91425" wrap="square" tIns="91425">
              <a:noAutofit/>
            </a:bodyPr>
            <a:lstStyle/>
            <a:p>
              <a:pPr indent="0" lvl="0" marL="0" marR="0" rtl="0" algn="l">
                <a:lnSpc>
                  <a:spcPct val="90000"/>
                </a:lnSpc>
                <a:spcBef>
                  <a:spcPts val="0"/>
                </a:spcBef>
                <a:spcAft>
                  <a:spcPts val="0"/>
                </a:spcAft>
                <a:buClr>
                  <a:schemeClr val="dk1"/>
                </a:buClr>
                <a:buSzPts val="2400"/>
                <a:buFont typeface="Rockwell"/>
                <a:buNone/>
              </a:pPr>
              <a:r>
                <a:rPr lang="en-US" sz="2400">
                  <a:solidFill>
                    <a:schemeClr val="dk1"/>
                  </a:solidFill>
                  <a:latin typeface="Rockwell"/>
                  <a:ea typeface="Rockwell"/>
                  <a:cs typeface="Rockwell"/>
                  <a:sym typeface="Rockwell"/>
                </a:rPr>
                <a:t>Blood trickles from a wound.</a:t>
              </a:r>
              <a:endParaRPr sz="2400">
                <a:solidFill>
                  <a:schemeClr val="dk1"/>
                </a:solidFill>
                <a:latin typeface="Rockwell"/>
                <a:ea typeface="Rockwell"/>
                <a:cs typeface="Rockwell"/>
                <a:sym typeface="Rockwell"/>
              </a:endParaRPr>
            </a:p>
          </p:txBody>
        </p:sp>
        <p:cxnSp>
          <p:nvCxnSpPr>
            <p:cNvPr id="477" name="Google Shape;477;p19"/>
            <p:cNvCxnSpPr/>
            <p:nvPr/>
          </p:nvCxnSpPr>
          <p:spPr>
            <a:xfrm>
              <a:off x="1923379" y="2718584"/>
              <a:ext cx="7693516" cy="0"/>
            </a:xfrm>
            <a:prstGeom prst="straightConnector1">
              <a:avLst/>
            </a:prstGeom>
            <a:solidFill>
              <a:srgbClr val="D34614"/>
            </a:solidFill>
            <a:ln cap="flat" cmpd="sng" w="12700">
              <a:solidFill>
                <a:srgbClr val="EABFBB"/>
              </a:solidFill>
              <a:prstDash val="solid"/>
              <a:round/>
              <a:headEnd len="sm" w="sm" type="none"/>
              <a:tailEnd len="sm" w="sm" type="none"/>
            </a:ln>
          </p:spPr>
        </p:cxnSp>
      </p:grpSp>
      <p:grpSp>
        <p:nvGrpSpPr>
          <p:cNvPr id="478" name="Google Shape;478;p19"/>
          <p:cNvGrpSpPr/>
          <p:nvPr/>
        </p:nvGrpSpPr>
        <p:grpSpPr>
          <a:xfrm>
            <a:off x="4249061" y="5226079"/>
            <a:ext cx="5966158" cy="942024"/>
            <a:chOff x="5252" y="688110"/>
            <a:chExt cx="5966158" cy="942024"/>
          </a:xfrm>
        </p:grpSpPr>
        <p:sp>
          <p:nvSpPr>
            <p:cNvPr id="479" name="Google Shape;479;p19"/>
            <p:cNvSpPr/>
            <p:nvPr/>
          </p:nvSpPr>
          <p:spPr>
            <a:xfrm>
              <a:off x="5252" y="688110"/>
              <a:ext cx="1570041" cy="942024"/>
            </a:xfrm>
            <a:prstGeom prst="roundRect">
              <a:avLst>
                <a:gd fmla="val 10000" name="adj"/>
              </a:avLst>
            </a:prstGeom>
            <a:blipFill rotWithShape="1">
              <a:blip r:embed="rId3">
                <a:alphaModFix/>
              </a:blip>
              <a:tile algn="tl" flip="none" tx="0" sx="60000" ty="0" sy="58999"/>
            </a:blip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0" name="Google Shape;480;p19"/>
            <p:cNvSpPr txBox="1"/>
            <p:nvPr/>
          </p:nvSpPr>
          <p:spPr>
            <a:xfrm>
              <a:off x="32843" y="715701"/>
              <a:ext cx="1514859" cy="886842"/>
            </a:xfrm>
            <a:prstGeom prst="rect">
              <a:avLst/>
            </a:prstGeom>
            <a:noFill/>
            <a:ln>
              <a:noFill/>
            </a:ln>
          </p:spPr>
          <p:txBody>
            <a:bodyPr anchorCtr="0" anchor="ctr" bIns="68575" lIns="68575" spcFirstLastPara="1" rIns="68575" wrap="square" tIns="68575">
              <a:noAutofit/>
            </a:bodyPr>
            <a:lstStyle/>
            <a:p>
              <a:pPr indent="0" lvl="0" marL="0" marR="0" rtl="0" algn="ctr">
                <a:lnSpc>
                  <a:spcPct val="90000"/>
                </a:lnSpc>
                <a:spcBef>
                  <a:spcPts val="0"/>
                </a:spcBef>
                <a:spcAft>
                  <a:spcPts val="0"/>
                </a:spcAft>
                <a:buClr>
                  <a:schemeClr val="lt1"/>
                </a:buClr>
                <a:buSzPts val="1800"/>
                <a:buFont typeface="Rockwell"/>
                <a:buNone/>
              </a:pPr>
              <a:r>
                <a:rPr lang="en-US" sz="1800">
                  <a:solidFill>
                    <a:schemeClr val="lt1"/>
                  </a:solidFill>
                  <a:latin typeface="Rockwell"/>
                  <a:ea typeface="Rockwell"/>
                  <a:cs typeface="Rockwell"/>
                  <a:sym typeface="Rockwell"/>
                </a:rPr>
                <a:t>Direct Pressure</a:t>
              </a:r>
              <a:endParaRPr sz="1800">
                <a:solidFill>
                  <a:schemeClr val="lt1"/>
                </a:solidFill>
                <a:latin typeface="Rockwell"/>
                <a:ea typeface="Rockwell"/>
                <a:cs typeface="Rockwell"/>
                <a:sym typeface="Rockwell"/>
              </a:endParaRPr>
            </a:p>
          </p:txBody>
        </p:sp>
        <p:sp>
          <p:nvSpPr>
            <p:cNvPr id="481" name="Google Shape;481;p19"/>
            <p:cNvSpPr/>
            <p:nvPr/>
          </p:nvSpPr>
          <p:spPr>
            <a:xfrm>
              <a:off x="1732298" y="964437"/>
              <a:ext cx="332848" cy="389370"/>
            </a:xfrm>
            <a:prstGeom prst="rightArrow">
              <a:avLst>
                <a:gd fmla="val 60000" name="adj1"/>
                <a:gd fmla="val 50000" name="adj2"/>
              </a:avLst>
            </a:prstGeom>
            <a:blipFill rotWithShape="1">
              <a:blip r:embed="rId4">
                <a:alphaModFix/>
              </a:blip>
              <a:tile algn="tl" flip="none" tx="0" sx="60000" ty="0" sy="58999"/>
            </a:blip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2" name="Google Shape;482;p19"/>
            <p:cNvSpPr txBox="1"/>
            <p:nvPr/>
          </p:nvSpPr>
          <p:spPr>
            <a:xfrm>
              <a:off x="1732298" y="1042311"/>
              <a:ext cx="232994" cy="233622"/>
            </a:xfrm>
            <a:prstGeom prst="rect">
              <a:avLst/>
            </a:prstGeom>
            <a:noFill/>
            <a:ln>
              <a:noFill/>
            </a:ln>
          </p:spPr>
          <p:txBody>
            <a:bodyPr anchorCtr="0" anchor="ctr" bIns="0" lIns="0" spcFirstLastPara="1" rIns="0" wrap="square" tIns="0">
              <a:noAutofit/>
            </a:bodyPr>
            <a:lstStyle/>
            <a:p>
              <a:pPr indent="0" lvl="0" marL="0" marR="0" rtl="0" algn="ctr">
                <a:lnSpc>
                  <a:spcPct val="90000"/>
                </a:lnSpc>
                <a:spcBef>
                  <a:spcPts val="0"/>
                </a:spcBef>
                <a:spcAft>
                  <a:spcPts val="0"/>
                </a:spcAft>
                <a:buClr>
                  <a:schemeClr val="dk1"/>
                </a:buClr>
                <a:buSzPts val="1400"/>
                <a:buFont typeface="Rockwell"/>
                <a:buNone/>
              </a:pPr>
              <a:r>
                <a:t/>
              </a:r>
              <a:endParaRPr sz="1400">
                <a:solidFill>
                  <a:schemeClr val="lt1"/>
                </a:solidFill>
                <a:latin typeface="Rockwell"/>
                <a:ea typeface="Rockwell"/>
                <a:cs typeface="Rockwell"/>
                <a:sym typeface="Rockwell"/>
              </a:endParaRPr>
            </a:p>
          </p:txBody>
        </p:sp>
        <p:sp>
          <p:nvSpPr>
            <p:cNvPr id="483" name="Google Shape;483;p19"/>
            <p:cNvSpPr/>
            <p:nvPr/>
          </p:nvSpPr>
          <p:spPr>
            <a:xfrm>
              <a:off x="2203311" y="688110"/>
              <a:ext cx="1570041" cy="942024"/>
            </a:xfrm>
            <a:prstGeom prst="roundRect">
              <a:avLst>
                <a:gd fmla="val 10000" name="adj"/>
              </a:avLst>
            </a:prstGeom>
            <a:blipFill rotWithShape="1">
              <a:blip r:embed="rId3">
                <a:alphaModFix/>
              </a:blip>
              <a:tile algn="tl" flip="none" tx="0" sx="60000" ty="0" sy="58999"/>
            </a:blip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4" name="Google Shape;484;p19"/>
            <p:cNvSpPr txBox="1"/>
            <p:nvPr/>
          </p:nvSpPr>
          <p:spPr>
            <a:xfrm>
              <a:off x="2230902" y="715701"/>
              <a:ext cx="1514859" cy="886842"/>
            </a:xfrm>
            <a:prstGeom prst="rect">
              <a:avLst/>
            </a:prstGeom>
            <a:noFill/>
            <a:ln>
              <a:noFill/>
            </a:ln>
          </p:spPr>
          <p:txBody>
            <a:bodyPr anchorCtr="0" anchor="ctr" bIns="68575" lIns="68575" spcFirstLastPara="1" rIns="68575" wrap="square" tIns="68575">
              <a:noAutofit/>
            </a:bodyPr>
            <a:lstStyle/>
            <a:p>
              <a:pPr indent="0" lvl="0" marL="0" marR="0" rtl="0" algn="ctr">
                <a:lnSpc>
                  <a:spcPct val="90000"/>
                </a:lnSpc>
                <a:spcBef>
                  <a:spcPts val="0"/>
                </a:spcBef>
                <a:spcAft>
                  <a:spcPts val="0"/>
                </a:spcAft>
                <a:buClr>
                  <a:schemeClr val="lt1"/>
                </a:buClr>
                <a:buSzPts val="1800"/>
                <a:buFont typeface="Rockwell"/>
                <a:buNone/>
              </a:pPr>
              <a:r>
                <a:rPr lang="en-US" sz="1800">
                  <a:solidFill>
                    <a:schemeClr val="lt1"/>
                  </a:solidFill>
                  <a:latin typeface="Rockwell"/>
                  <a:ea typeface="Rockwell"/>
                  <a:cs typeface="Rockwell"/>
                  <a:sym typeface="Rockwell"/>
                </a:rPr>
                <a:t>Elevation</a:t>
              </a:r>
              <a:endParaRPr sz="1800">
                <a:solidFill>
                  <a:schemeClr val="lt1"/>
                </a:solidFill>
                <a:latin typeface="Rockwell"/>
                <a:ea typeface="Rockwell"/>
                <a:cs typeface="Rockwell"/>
                <a:sym typeface="Rockwell"/>
              </a:endParaRPr>
            </a:p>
          </p:txBody>
        </p:sp>
        <p:sp>
          <p:nvSpPr>
            <p:cNvPr id="485" name="Google Shape;485;p19"/>
            <p:cNvSpPr/>
            <p:nvPr/>
          </p:nvSpPr>
          <p:spPr>
            <a:xfrm>
              <a:off x="3930356" y="964437"/>
              <a:ext cx="332848" cy="389370"/>
            </a:xfrm>
            <a:prstGeom prst="rightArrow">
              <a:avLst>
                <a:gd fmla="val 60000" name="adj1"/>
                <a:gd fmla="val 50000" name="adj2"/>
              </a:avLst>
            </a:prstGeom>
            <a:blipFill rotWithShape="1">
              <a:blip r:embed="rId4">
                <a:alphaModFix/>
              </a:blip>
              <a:tile algn="tl" flip="none" tx="0" sx="60000" ty="0" sy="58999"/>
            </a:blip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6" name="Google Shape;486;p19"/>
            <p:cNvSpPr txBox="1"/>
            <p:nvPr/>
          </p:nvSpPr>
          <p:spPr>
            <a:xfrm>
              <a:off x="3930356" y="1042311"/>
              <a:ext cx="232994" cy="233622"/>
            </a:xfrm>
            <a:prstGeom prst="rect">
              <a:avLst/>
            </a:prstGeom>
            <a:noFill/>
            <a:ln>
              <a:noFill/>
            </a:ln>
          </p:spPr>
          <p:txBody>
            <a:bodyPr anchorCtr="0" anchor="ctr" bIns="0" lIns="0" spcFirstLastPara="1" rIns="0" wrap="square" tIns="0">
              <a:noAutofit/>
            </a:bodyPr>
            <a:lstStyle/>
            <a:p>
              <a:pPr indent="0" lvl="0" marL="0" marR="0" rtl="0" algn="ctr">
                <a:lnSpc>
                  <a:spcPct val="90000"/>
                </a:lnSpc>
                <a:spcBef>
                  <a:spcPts val="0"/>
                </a:spcBef>
                <a:spcAft>
                  <a:spcPts val="0"/>
                </a:spcAft>
                <a:buClr>
                  <a:schemeClr val="dk1"/>
                </a:buClr>
                <a:buSzPts val="1400"/>
                <a:buFont typeface="Rockwell"/>
                <a:buNone/>
              </a:pPr>
              <a:r>
                <a:t/>
              </a:r>
              <a:endParaRPr sz="1400">
                <a:solidFill>
                  <a:schemeClr val="lt1"/>
                </a:solidFill>
                <a:latin typeface="Rockwell"/>
                <a:ea typeface="Rockwell"/>
                <a:cs typeface="Rockwell"/>
                <a:sym typeface="Rockwell"/>
              </a:endParaRPr>
            </a:p>
          </p:txBody>
        </p:sp>
        <p:sp>
          <p:nvSpPr>
            <p:cNvPr id="487" name="Google Shape;487;p19"/>
            <p:cNvSpPr/>
            <p:nvPr/>
          </p:nvSpPr>
          <p:spPr>
            <a:xfrm>
              <a:off x="4401369" y="688110"/>
              <a:ext cx="1570041" cy="942024"/>
            </a:xfrm>
            <a:prstGeom prst="roundRect">
              <a:avLst>
                <a:gd fmla="val 10000" name="adj"/>
              </a:avLst>
            </a:prstGeom>
            <a:blipFill rotWithShape="1">
              <a:blip r:embed="rId3">
                <a:alphaModFix/>
              </a:blip>
              <a:tile algn="tl" flip="none" tx="0" sx="60000" ty="0" sy="58999"/>
            </a:blip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8" name="Google Shape;488;p19"/>
            <p:cNvSpPr txBox="1"/>
            <p:nvPr/>
          </p:nvSpPr>
          <p:spPr>
            <a:xfrm>
              <a:off x="4428960" y="715701"/>
              <a:ext cx="1514859" cy="886842"/>
            </a:xfrm>
            <a:prstGeom prst="rect">
              <a:avLst/>
            </a:prstGeom>
            <a:noFill/>
            <a:ln>
              <a:noFill/>
            </a:ln>
          </p:spPr>
          <p:txBody>
            <a:bodyPr anchorCtr="0" anchor="ctr" bIns="68575" lIns="68575" spcFirstLastPara="1" rIns="68575" wrap="square" tIns="68575">
              <a:noAutofit/>
            </a:bodyPr>
            <a:lstStyle/>
            <a:p>
              <a:pPr indent="0" lvl="0" marL="0" marR="0" rtl="0" algn="ctr">
                <a:lnSpc>
                  <a:spcPct val="90000"/>
                </a:lnSpc>
                <a:spcBef>
                  <a:spcPts val="0"/>
                </a:spcBef>
                <a:spcAft>
                  <a:spcPts val="0"/>
                </a:spcAft>
                <a:buClr>
                  <a:schemeClr val="lt1"/>
                </a:buClr>
                <a:buSzPts val="1800"/>
                <a:buFont typeface="Rockwell"/>
                <a:buNone/>
              </a:pPr>
              <a:r>
                <a:rPr lang="en-US" sz="1800">
                  <a:solidFill>
                    <a:schemeClr val="lt1"/>
                  </a:solidFill>
                  <a:latin typeface="Rockwell"/>
                  <a:ea typeface="Rockwell"/>
                  <a:cs typeface="Rockwell"/>
                  <a:sym typeface="Rockwell"/>
                </a:rPr>
                <a:t>Gently Press on central arteries</a:t>
              </a:r>
              <a:endParaRPr sz="1800">
                <a:solidFill>
                  <a:schemeClr val="lt1"/>
                </a:solidFill>
                <a:latin typeface="Rockwell"/>
                <a:ea typeface="Rockwell"/>
                <a:cs typeface="Rockwell"/>
                <a:sym typeface="Rockwell"/>
              </a:endParaRPr>
            </a:p>
          </p:txBody>
        </p:sp>
      </p:grpSp>
      <p:sp>
        <p:nvSpPr>
          <p:cNvPr id="489" name="Google Shape;489;p19"/>
          <p:cNvSpPr txBox="1"/>
          <p:nvPr/>
        </p:nvSpPr>
        <p:spPr>
          <a:xfrm>
            <a:off x="9521540" y="315294"/>
            <a:ext cx="2573525"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lt1"/>
                </a:solidFill>
                <a:latin typeface="Rockwell"/>
                <a:ea typeface="Rockwell"/>
                <a:cs typeface="Rockwell"/>
                <a:sym typeface="Rockwell"/>
              </a:rPr>
              <a:t>Part B: Safety in Sports</a:t>
            </a:r>
            <a:endParaRPr sz="1800">
              <a:solidFill>
                <a:schemeClr val="lt1"/>
              </a:solidFill>
              <a:latin typeface="Rockwell"/>
              <a:ea typeface="Rockwell"/>
              <a:cs typeface="Rockwell"/>
              <a:sym typeface="Rockwell"/>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6" name="Shape 116"/>
        <p:cNvGrpSpPr/>
        <p:nvPr/>
      </p:nvGrpSpPr>
      <p:grpSpPr>
        <a:xfrm>
          <a:off x="0" y="0"/>
          <a:ext cx="0" cy="0"/>
          <a:chOff x="0" y="0"/>
          <a:chExt cx="0" cy="0"/>
        </a:xfrm>
      </p:grpSpPr>
      <p:sp>
        <p:nvSpPr>
          <p:cNvPr id="117" name="Google Shape;117;p2"/>
          <p:cNvSpPr txBox="1"/>
          <p:nvPr>
            <p:ph type="title"/>
          </p:nvPr>
        </p:nvSpPr>
        <p:spPr>
          <a:xfrm>
            <a:off x="1069848" y="484632"/>
            <a:ext cx="10058400" cy="1609344"/>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rgbClr val="000000"/>
              </a:buClr>
              <a:buSzPts val="3600"/>
              <a:buFont typeface="Arial"/>
              <a:buNone/>
            </a:pPr>
            <a:r>
              <a:rPr b="0" i="0" lang="en-US" sz="3600" u="none" strike="noStrike">
                <a:solidFill>
                  <a:srgbClr val="000000"/>
                </a:solidFill>
                <a:latin typeface="Arial"/>
                <a:ea typeface="Arial"/>
                <a:cs typeface="Arial"/>
                <a:sym typeface="Arial"/>
              </a:rPr>
              <a:t>SAFETY AND FIRST AID PROVISION IN SHOWDOWN FOR INDIVIDUALS WITH VISUAL IMPAIRMENT</a:t>
            </a:r>
            <a:endParaRPr sz="3600"/>
          </a:p>
        </p:txBody>
      </p:sp>
      <p:sp>
        <p:nvSpPr>
          <p:cNvPr id="118" name="Google Shape;118;p2"/>
          <p:cNvSpPr txBox="1"/>
          <p:nvPr>
            <p:ph idx="1" type="body"/>
          </p:nvPr>
        </p:nvSpPr>
        <p:spPr>
          <a:xfrm>
            <a:off x="1069848" y="2612570"/>
            <a:ext cx="10058400" cy="3559629"/>
          </a:xfrm>
          <a:prstGeom prst="rect">
            <a:avLst/>
          </a:prstGeom>
          <a:noFill/>
          <a:ln>
            <a:noFill/>
          </a:ln>
        </p:spPr>
        <p:txBody>
          <a:bodyPr anchorCtr="0" anchor="t" bIns="45700" lIns="91425" spcFirstLastPara="1" rIns="91425" wrap="square" tIns="45700">
            <a:normAutofit/>
          </a:bodyPr>
          <a:lstStyle/>
          <a:p>
            <a:pPr indent="-457200" lvl="0" marL="457200" rtl="0" algn="l">
              <a:lnSpc>
                <a:spcPct val="90000"/>
              </a:lnSpc>
              <a:spcBef>
                <a:spcPts val="0"/>
              </a:spcBef>
              <a:spcAft>
                <a:spcPts val="0"/>
              </a:spcAft>
              <a:buSzPts val="1700"/>
              <a:buFont typeface="Rockwell"/>
              <a:buAutoNum type="arabicPeriod"/>
            </a:pPr>
            <a:r>
              <a:rPr lang="en-US"/>
              <a:t>Overview of Showdown Game </a:t>
            </a:r>
            <a:endParaRPr/>
          </a:p>
          <a:p>
            <a:pPr indent="-457200" lvl="0" marL="457200" rtl="0" algn="l">
              <a:lnSpc>
                <a:spcPct val="90000"/>
              </a:lnSpc>
              <a:spcBef>
                <a:spcPts val="1200"/>
              </a:spcBef>
              <a:spcAft>
                <a:spcPts val="0"/>
              </a:spcAft>
              <a:buSzPts val="1700"/>
              <a:buFont typeface="Rockwell"/>
              <a:buAutoNum type="arabicPeriod"/>
            </a:pPr>
            <a:r>
              <a:rPr lang="en-US"/>
              <a:t>Importance of Safety and First Aid </a:t>
            </a:r>
            <a:endParaRPr/>
          </a:p>
          <a:p>
            <a:pPr indent="-457200" lvl="0" marL="457200" rtl="0" algn="l">
              <a:lnSpc>
                <a:spcPct val="90000"/>
              </a:lnSpc>
              <a:spcBef>
                <a:spcPts val="1200"/>
              </a:spcBef>
              <a:spcAft>
                <a:spcPts val="0"/>
              </a:spcAft>
              <a:buSzPts val="1700"/>
              <a:buFont typeface="Rockwell"/>
              <a:buAutoNum type="arabicPeriod"/>
            </a:pPr>
            <a:r>
              <a:rPr lang="en-US"/>
              <a:t>Focus on Accessibility for Individuals with Visual Impairment</a:t>
            </a:r>
            <a:endParaRPr/>
          </a:p>
        </p:txBody>
      </p:sp>
      <p:pic>
        <p:nvPicPr>
          <p:cNvPr descr="Εικόνα που περιέχει κείμενο&#10;&#10;Περιγραφή που δημιουργήθηκε αυτόματα" id="119" name="Google Shape;119;p2"/>
          <p:cNvPicPr preferRelativeResize="0"/>
          <p:nvPr/>
        </p:nvPicPr>
        <p:blipFill rotWithShape="1">
          <a:blip r:embed="rId3">
            <a:alphaModFix/>
          </a:blip>
          <a:srcRect b="0" l="0" r="0" t="0"/>
          <a:stretch/>
        </p:blipFill>
        <p:spPr>
          <a:xfrm>
            <a:off x="212542" y="5956749"/>
            <a:ext cx="3498861" cy="734044"/>
          </a:xfrm>
          <a:prstGeom prst="rect">
            <a:avLst/>
          </a:prstGeom>
          <a:noFill/>
          <a:ln>
            <a:noFill/>
          </a:ln>
        </p:spPr>
      </p:pic>
      <p:pic>
        <p:nvPicPr>
          <p:cNvPr id="120" name="Google Shape;120;p2"/>
          <p:cNvPicPr preferRelativeResize="0"/>
          <p:nvPr/>
        </p:nvPicPr>
        <p:blipFill rotWithShape="1">
          <a:blip r:embed="rId4">
            <a:alphaModFix/>
          </a:blip>
          <a:srcRect b="0" l="0" r="0" t="0"/>
          <a:stretch/>
        </p:blipFill>
        <p:spPr>
          <a:xfrm>
            <a:off x="3798487" y="5797623"/>
            <a:ext cx="2573741" cy="1052296"/>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3" name="Shape 493"/>
        <p:cNvGrpSpPr/>
        <p:nvPr/>
      </p:nvGrpSpPr>
      <p:grpSpPr>
        <a:xfrm>
          <a:off x="0" y="0"/>
          <a:ext cx="0" cy="0"/>
          <a:chOff x="0" y="0"/>
          <a:chExt cx="0" cy="0"/>
        </a:xfrm>
      </p:grpSpPr>
      <p:sp>
        <p:nvSpPr>
          <p:cNvPr id="494" name="Google Shape;494;p20"/>
          <p:cNvSpPr txBox="1"/>
          <p:nvPr>
            <p:ph type="title"/>
          </p:nvPr>
        </p:nvSpPr>
        <p:spPr>
          <a:xfrm>
            <a:off x="839416" y="692696"/>
            <a:ext cx="7200800" cy="647700"/>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SzPct val="100000"/>
              <a:buFont typeface="Rockwell"/>
              <a:buNone/>
            </a:pPr>
            <a:r>
              <a:rPr lang="en-US" sz="4400"/>
              <a:t>PHYSICAL SHOCK </a:t>
            </a:r>
            <a:endParaRPr sz="4400"/>
          </a:p>
        </p:txBody>
      </p:sp>
      <p:grpSp>
        <p:nvGrpSpPr>
          <p:cNvPr id="495" name="Google Shape;495;p20"/>
          <p:cNvGrpSpPr/>
          <p:nvPr/>
        </p:nvGrpSpPr>
        <p:grpSpPr>
          <a:xfrm>
            <a:off x="839416" y="1663215"/>
            <a:ext cx="9623933" cy="1368152"/>
            <a:chOff x="0" y="0"/>
            <a:chExt cx="9623933" cy="1368152"/>
          </a:xfrm>
        </p:grpSpPr>
        <p:cxnSp>
          <p:nvCxnSpPr>
            <p:cNvPr id="496" name="Google Shape;496;p20"/>
            <p:cNvCxnSpPr/>
            <p:nvPr/>
          </p:nvCxnSpPr>
          <p:spPr>
            <a:xfrm>
              <a:off x="0" y="0"/>
              <a:ext cx="9623933" cy="0"/>
            </a:xfrm>
            <a:prstGeom prst="straightConnector1">
              <a:avLst/>
            </a:prstGeom>
            <a:blipFill rotWithShape="1">
              <a:blip r:embed="rId3">
                <a:alphaModFix/>
              </a:blip>
              <a:tile algn="tl" flip="none" tx="0" sx="60000" ty="0" sy="58999"/>
            </a:blipFill>
            <a:ln>
              <a:noFill/>
            </a:ln>
          </p:spPr>
        </p:cxnSp>
        <p:sp>
          <p:nvSpPr>
            <p:cNvPr id="497" name="Google Shape;497;p20"/>
            <p:cNvSpPr/>
            <p:nvPr/>
          </p:nvSpPr>
          <p:spPr>
            <a:xfrm>
              <a:off x="0" y="0"/>
              <a:ext cx="9623933" cy="1368152"/>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8" name="Google Shape;498;p20"/>
            <p:cNvSpPr txBox="1"/>
            <p:nvPr/>
          </p:nvSpPr>
          <p:spPr>
            <a:xfrm>
              <a:off x="0" y="0"/>
              <a:ext cx="9623933" cy="1368152"/>
            </a:xfrm>
            <a:prstGeom prst="rect">
              <a:avLst/>
            </a:prstGeom>
            <a:noFill/>
            <a:ln>
              <a:noFill/>
            </a:ln>
          </p:spPr>
          <p:txBody>
            <a:bodyPr anchorCtr="0" anchor="t" bIns="68575" lIns="68575" spcFirstLastPara="1" rIns="68575" wrap="square" tIns="68575">
              <a:noAutofit/>
            </a:bodyPr>
            <a:lstStyle/>
            <a:p>
              <a:pPr indent="0" lvl="0" marL="0" marR="0" rtl="0" algn="l">
                <a:lnSpc>
                  <a:spcPct val="150000"/>
                </a:lnSpc>
                <a:spcBef>
                  <a:spcPts val="0"/>
                </a:spcBef>
                <a:spcAft>
                  <a:spcPts val="0"/>
                </a:spcAft>
                <a:buClr>
                  <a:schemeClr val="dk1"/>
                </a:buClr>
                <a:buSzPts val="1800"/>
                <a:buFont typeface="Rockwell"/>
                <a:buNone/>
              </a:pPr>
              <a:r>
                <a:rPr b="0" i="0" lang="en-US" sz="1800" u="none">
                  <a:solidFill>
                    <a:schemeClr val="dk1"/>
                  </a:solidFill>
                  <a:latin typeface="Rockwell"/>
                  <a:ea typeface="Rockwell"/>
                  <a:cs typeface="Rockwell"/>
                  <a:sym typeface="Rockwell"/>
                </a:rPr>
                <a:t>Cataplexy refers to a condition where blood flow and drainage from peripheral tissues are inadequate for the body’s functions. It is generally marked by poor peripheral circulation and a drop in blood pressure.</a:t>
              </a:r>
              <a:endParaRPr sz="1800">
                <a:solidFill>
                  <a:srgbClr val="000000"/>
                </a:solidFill>
                <a:latin typeface="Rockwell"/>
                <a:ea typeface="Rockwell"/>
                <a:cs typeface="Rockwell"/>
                <a:sym typeface="Rockwell"/>
              </a:endParaRPr>
            </a:p>
          </p:txBody>
        </p:sp>
      </p:grpSp>
      <p:grpSp>
        <p:nvGrpSpPr>
          <p:cNvPr id="499" name="Google Shape;499;p20"/>
          <p:cNvGrpSpPr/>
          <p:nvPr/>
        </p:nvGrpSpPr>
        <p:grpSpPr>
          <a:xfrm>
            <a:off x="3305964" y="3317423"/>
            <a:ext cx="1531230" cy="382807"/>
            <a:chOff x="531339" y="389565"/>
            <a:chExt cx="1531230" cy="382807"/>
          </a:xfrm>
        </p:grpSpPr>
        <p:sp>
          <p:nvSpPr>
            <p:cNvPr id="500" name="Google Shape;500;p20"/>
            <p:cNvSpPr/>
            <p:nvPr/>
          </p:nvSpPr>
          <p:spPr>
            <a:xfrm>
              <a:off x="531339" y="389565"/>
              <a:ext cx="1531230" cy="382807"/>
            </a:xfrm>
            <a:prstGeom prst="roundRect">
              <a:avLst>
                <a:gd fmla="val 10000" name="adj"/>
              </a:avLst>
            </a:prstGeom>
            <a:solidFill>
              <a:srgbClr val="8B7B57"/>
            </a:solidFill>
            <a:ln cap="flat" cmpd="sng" w="9525">
              <a:solidFill>
                <a:srgbClr val="EFCECA">
                  <a:alpha val="89803"/>
                </a:srgbClr>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Rockwell"/>
                <a:ea typeface="Rockwell"/>
                <a:cs typeface="Rockwell"/>
                <a:sym typeface="Rockwell"/>
              </a:endParaRPr>
            </a:p>
          </p:txBody>
        </p:sp>
        <p:sp>
          <p:nvSpPr>
            <p:cNvPr id="501" name="Google Shape;501;p20"/>
            <p:cNvSpPr/>
            <p:nvPr/>
          </p:nvSpPr>
          <p:spPr>
            <a:xfrm>
              <a:off x="542551" y="400777"/>
              <a:ext cx="1508806" cy="360383"/>
            </a:xfrm>
            <a:prstGeom prst="rect">
              <a:avLst/>
            </a:prstGeom>
            <a:solidFill>
              <a:srgbClr val="8B7B57"/>
            </a:solidFill>
            <a:ln>
              <a:noFill/>
            </a:ln>
          </p:spPr>
          <p:txBody>
            <a:bodyPr anchorCtr="0" anchor="ctr" bIns="15225" lIns="15225" spcFirstLastPara="1" rIns="15225" wrap="square" tIns="15225">
              <a:noAutofit/>
            </a:bodyPr>
            <a:lstStyle/>
            <a:p>
              <a:pPr indent="0" lvl="0" marL="0" marR="0" rtl="0" algn="ctr">
                <a:lnSpc>
                  <a:spcPct val="90000"/>
                </a:lnSpc>
                <a:spcBef>
                  <a:spcPts val="0"/>
                </a:spcBef>
                <a:spcAft>
                  <a:spcPts val="0"/>
                </a:spcAft>
                <a:buNone/>
              </a:pPr>
              <a:r>
                <a:rPr lang="en-US" sz="1200">
                  <a:solidFill>
                    <a:srgbClr val="FFFFFF"/>
                  </a:solidFill>
                  <a:latin typeface="Rockwell"/>
                  <a:ea typeface="Rockwell"/>
                  <a:cs typeface="Rockwell"/>
                  <a:sym typeface="Rockwell"/>
                </a:rPr>
                <a:t>Weak &amp; rapid pulse</a:t>
              </a:r>
              <a:endParaRPr sz="1200">
                <a:solidFill>
                  <a:srgbClr val="FFFFFF"/>
                </a:solidFill>
                <a:latin typeface="Rockwell"/>
                <a:ea typeface="Rockwell"/>
                <a:cs typeface="Rockwell"/>
                <a:sym typeface="Rockwell"/>
              </a:endParaRPr>
            </a:p>
          </p:txBody>
        </p:sp>
      </p:grpSp>
      <p:grpSp>
        <p:nvGrpSpPr>
          <p:cNvPr id="502" name="Google Shape;502;p20"/>
          <p:cNvGrpSpPr/>
          <p:nvPr/>
        </p:nvGrpSpPr>
        <p:grpSpPr>
          <a:xfrm>
            <a:off x="7650825" y="3813619"/>
            <a:ext cx="1547114" cy="514201"/>
            <a:chOff x="531339" y="779072"/>
            <a:chExt cx="1531230" cy="382807"/>
          </a:xfrm>
        </p:grpSpPr>
        <p:sp>
          <p:nvSpPr>
            <p:cNvPr id="503" name="Google Shape;503;p20"/>
            <p:cNvSpPr/>
            <p:nvPr/>
          </p:nvSpPr>
          <p:spPr>
            <a:xfrm>
              <a:off x="531339" y="779072"/>
              <a:ext cx="1531230" cy="382807"/>
            </a:xfrm>
            <a:prstGeom prst="roundRect">
              <a:avLst>
                <a:gd fmla="val 10000" name="adj"/>
              </a:avLst>
            </a:prstGeom>
            <a:solidFill>
              <a:srgbClr val="C00000"/>
            </a:solidFill>
            <a:ln cap="flat" cmpd="sng" w="12700">
              <a:solidFill>
                <a:srgbClr val="993410"/>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Rockwell"/>
                <a:ea typeface="Rockwell"/>
                <a:cs typeface="Rockwell"/>
                <a:sym typeface="Rockwell"/>
              </a:endParaRPr>
            </a:p>
          </p:txBody>
        </p:sp>
        <p:sp>
          <p:nvSpPr>
            <p:cNvPr id="504" name="Google Shape;504;p20"/>
            <p:cNvSpPr/>
            <p:nvPr/>
          </p:nvSpPr>
          <p:spPr>
            <a:xfrm>
              <a:off x="542551" y="790284"/>
              <a:ext cx="1508806" cy="360383"/>
            </a:xfrm>
            <a:prstGeom prst="rect">
              <a:avLst/>
            </a:prstGeom>
            <a:solidFill>
              <a:srgbClr val="C00000"/>
            </a:solidFill>
            <a:ln cap="flat" cmpd="sng" w="12700">
              <a:solidFill>
                <a:srgbClr val="993410"/>
              </a:solidFill>
              <a:prstDash val="solid"/>
              <a:round/>
              <a:headEnd len="sm" w="sm" type="none"/>
              <a:tailEnd len="sm" w="sm" type="none"/>
            </a:ln>
          </p:spPr>
          <p:txBody>
            <a:bodyPr anchorCtr="0" anchor="ctr" bIns="15225" lIns="15225" spcFirstLastPara="1" rIns="15225" wrap="square" tIns="15225">
              <a:noAutofit/>
            </a:bodyPr>
            <a:lstStyle/>
            <a:p>
              <a:pPr indent="0" lvl="0" marL="0" marR="0" rtl="0" algn="ctr">
                <a:lnSpc>
                  <a:spcPct val="90000"/>
                </a:lnSpc>
                <a:spcBef>
                  <a:spcPts val="0"/>
                </a:spcBef>
                <a:spcAft>
                  <a:spcPts val="0"/>
                </a:spcAft>
                <a:buNone/>
              </a:pPr>
              <a:r>
                <a:rPr lang="en-US" sz="1100">
                  <a:solidFill>
                    <a:srgbClr val="FFFFFF"/>
                  </a:solidFill>
                  <a:latin typeface="Rockwell"/>
                  <a:ea typeface="Rockwell"/>
                  <a:cs typeface="Rockwell"/>
                  <a:sym typeface="Rockwell"/>
                </a:rPr>
                <a:t>Pale, bluish skin</a:t>
              </a:r>
              <a:endParaRPr b="1" sz="1100">
                <a:solidFill>
                  <a:srgbClr val="FFFFFF"/>
                </a:solidFill>
                <a:latin typeface="Rockwell"/>
                <a:ea typeface="Rockwell"/>
                <a:cs typeface="Rockwell"/>
                <a:sym typeface="Rockwell"/>
              </a:endParaRPr>
            </a:p>
          </p:txBody>
        </p:sp>
      </p:grpSp>
      <p:grpSp>
        <p:nvGrpSpPr>
          <p:cNvPr id="505" name="Google Shape;505;p20"/>
          <p:cNvGrpSpPr/>
          <p:nvPr/>
        </p:nvGrpSpPr>
        <p:grpSpPr>
          <a:xfrm>
            <a:off x="7651799" y="5134425"/>
            <a:ext cx="1531230" cy="382807"/>
            <a:chOff x="531339" y="1168579"/>
            <a:chExt cx="1531230" cy="382807"/>
          </a:xfrm>
        </p:grpSpPr>
        <p:sp>
          <p:nvSpPr>
            <p:cNvPr id="506" name="Google Shape;506;p20"/>
            <p:cNvSpPr/>
            <p:nvPr/>
          </p:nvSpPr>
          <p:spPr>
            <a:xfrm>
              <a:off x="531339" y="1168579"/>
              <a:ext cx="1531230" cy="382807"/>
            </a:xfrm>
            <a:prstGeom prst="roundRect">
              <a:avLst>
                <a:gd fmla="val 10000" name="adj"/>
              </a:avLst>
            </a:prstGeom>
            <a:solidFill>
              <a:srgbClr val="C00000"/>
            </a:solidFill>
            <a:ln cap="flat" cmpd="sng" w="12700">
              <a:solidFill>
                <a:srgbClr val="993410"/>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Rockwell"/>
                <a:ea typeface="Rockwell"/>
                <a:cs typeface="Rockwell"/>
                <a:sym typeface="Rockwell"/>
              </a:endParaRPr>
            </a:p>
          </p:txBody>
        </p:sp>
        <p:sp>
          <p:nvSpPr>
            <p:cNvPr id="507" name="Google Shape;507;p20"/>
            <p:cNvSpPr/>
            <p:nvPr/>
          </p:nvSpPr>
          <p:spPr>
            <a:xfrm>
              <a:off x="542551" y="1179791"/>
              <a:ext cx="1508806" cy="360383"/>
            </a:xfrm>
            <a:prstGeom prst="rect">
              <a:avLst/>
            </a:prstGeom>
            <a:solidFill>
              <a:srgbClr val="C00000"/>
            </a:solidFill>
            <a:ln cap="flat" cmpd="sng" w="12700">
              <a:solidFill>
                <a:srgbClr val="993410"/>
              </a:solidFill>
              <a:prstDash val="solid"/>
              <a:round/>
              <a:headEnd len="sm" w="sm" type="none"/>
              <a:tailEnd len="sm" w="sm" type="none"/>
            </a:ln>
          </p:spPr>
          <p:txBody>
            <a:bodyPr anchorCtr="0" anchor="ctr" bIns="15225" lIns="15225" spcFirstLastPara="1" rIns="15225" wrap="square" tIns="15225">
              <a:noAutofit/>
            </a:bodyPr>
            <a:lstStyle/>
            <a:p>
              <a:pPr indent="0" lvl="0" marL="0" marR="0" rtl="0" algn="ctr">
                <a:lnSpc>
                  <a:spcPct val="90000"/>
                </a:lnSpc>
                <a:spcBef>
                  <a:spcPts val="0"/>
                </a:spcBef>
                <a:spcAft>
                  <a:spcPts val="0"/>
                </a:spcAft>
                <a:buNone/>
              </a:pPr>
              <a:r>
                <a:rPr b="1" lang="en-US" sz="1200">
                  <a:solidFill>
                    <a:srgbClr val="FFFFFF"/>
                  </a:solidFill>
                  <a:latin typeface="Rockwell"/>
                  <a:ea typeface="Rockwell"/>
                  <a:cs typeface="Rockwell"/>
                  <a:sym typeface="Rockwell"/>
                </a:rPr>
                <a:t>Feeling cold</a:t>
              </a:r>
              <a:endParaRPr b="1" sz="1200">
                <a:solidFill>
                  <a:srgbClr val="FFFFFF"/>
                </a:solidFill>
                <a:latin typeface="Rockwell"/>
                <a:ea typeface="Rockwell"/>
                <a:cs typeface="Rockwell"/>
                <a:sym typeface="Rockwell"/>
              </a:endParaRPr>
            </a:p>
          </p:txBody>
        </p:sp>
      </p:grpSp>
      <p:grpSp>
        <p:nvGrpSpPr>
          <p:cNvPr id="508" name="Google Shape;508;p20"/>
          <p:cNvGrpSpPr/>
          <p:nvPr/>
        </p:nvGrpSpPr>
        <p:grpSpPr>
          <a:xfrm>
            <a:off x="7642273" y="4528494"/>
            <a:ext cx="1531230" cy="382807"/>
            <a:chOff x="531339" y="1558086"/>
            <a:chExt cx="1531230" cy="382807"/>
          </a:xfrm>
        </p:grpSpPr>
        <p:sp>
          <p:nvSpPr>
            <p:cNvPr id="509" name="Google Shape;509;p20"/>
            <p:cNvSpPr/>
            <p:nvPr/>
          </p:nvSpPr>
          <p:spPr>
            <a:xfrm>
              <a:off x="531339" y="1558086"/>
              <a:ext cx="1531230" cy="382807"/>
            </a:xfrm>
            <a:prstGeom prst="roundRect">
              <a:avLst>
                <a:gd fmla="val 10000" name="adj"/>
              </a:avLst>
            </a:prstGeom>
            <a:solidFill>
              <a:srgbClr val="8B7B57"/>
            </a:solidFill>
            <a:ln cap="flat" cmpd="sng" w="9525">
              <a:solidFill>
                <a:srgbClr val="EFCECA">
                  <a:alpha val="89803"/>
                </a:srgbClr>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Rockwell"/>
                <a:ea typeface="Rockwell"/>
                <a:cs typeface="Rockwell"/>
                <a:sym typeface="Rockwell"/>
              </a:endParaRPr>
            </a:p>
          </p:txBody>
        </p:sp>
        <p:sp>
          <p:nvSpPr>
            <p:cNvPr id="510" name="Google Shape;510;p20"/>
            <p:cNvSpPr/>
            <p:nvPr/>
          </p:nvSpPr>
          <p:spPr>
            <a:xfrm>
              <a:off x="542551" y="1569298"/>
              <a:ext cx="1508806" cy="360383"/>
            </a:xfrm>
            <a:prstGeom prst="rect">
              <a:avLst/>
            </a:prstGeom>
            <a:solidFill>
              <a:srgbClr val="8B7B57"/>
            </a:solidFill>
            <a:ln>
              <a:noFill/>
            </a:ln>
          </p:spPr>
          <p:txBody>
            <a:bodyPr anchorCtr="0" anchor="ctr" bIns="15225" lIns="15225" spcFirstLastPara="1" rIns="15225" wrap="square" tIns="15225">
              <a:noAutofit/>
            </a:bodyPr>
            <a:lstStyle/>
            <a:p>
              <a:pPr indent="0" lvl="0" marL="0" marR="0" rtl="0" algn="ctr">
                <a:lnSpc>
                  <a:spcPct val="90000"/>
                </a:lnSpc>
                <a:spcBef>
                  <a:spcPts val="0"/>
                </a:spcBef>
                <a:spcAft>
                  <a:spcPts val="0"/>
                </a:spcAft>
                <a:buNone/>
              </a:pPr>
              <a:r>
                <a:rPr lang="en-US" sz="1200">
                  <a:solidFill>
                    <a:srgbClr val="FFFFFF"/>
                  </a:solidFill>
                  <a:latin typeface="Rockwell"/>
                  <a:ea typeface="Rockwell"/>
                  <a:cs typeface="Rockwell"/>
                  <a:sym typeface="Rockwell"/>
                </a:rPr>
                <a:t>Mental confusion, aggression</a:t>
              </a:r>
              <a:endParaRPr sz="1200">
                <a:solidFill>
                  <a:srgbClr val="FFFFFF"/>
                </a:solidFill>
                <a:latin typeface="Rockwell"/>
                <a:ea typeface="Rockwell"/>
                <a:cs typeface="Rockwell"/>
                <a:sym typeface="Rockwell"/>
              </a:endParaRPr>
            </a:p>
          </p:txBody>
        </p:sp>
      </p:grpSp>
      <p:grpSp>
        <p:nvGrpSpPr>
          <p:cNvPr id="511" name="Google Shape;511;p20"/>
          <p:cNvGrpSpPr/>
          <p:nvPr/>
        </p:nvGrpSpPr>
        <p:grpSpPr>
          <a:xfrm>
            <a:off x="3315877" y="3814084"/>
            <a:ext cx="1531230" cy="382807"/>
            <a:chOff x="531339" y="1947592"/>
            <a:chExt cx="1531230" cy="382807"/>
          </a:xfrm>
        </p:grpSpPr>
        <p:sp>
          <p:nvSpPr>
            <p:cNvPr id="512" name="Google Shape;512;p20"/>
            <p:cNvSpPr/>
            <p:nvPr/>
          </p:nvSpPr>
          <p:spPr>
            <a:xfrm>
              <a:off x="531339" y="1947592"/>
              <a:ext cx="1531230" cy="382807"/>
            </a:xfrm>
            <a:prstGeom prst="roundRect">
              <a:avLst>
                <a:gd fmla="val 10000" name="adj"/>
              </a:avLst>
            </a:prstGeom>
            <a:solidFill>
              <a:srgbClr val="C00000"/>
            </a:solidFill>
            <a:ln cap="flat" cmpd="sng" w="12700">
              <a:solidFill>
                <a:srgbClr val="993410"/>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Rockwell"/>
                <a:ea typeface="Rockwell"/>
                <a:cs typeface="Rockwell"/>
                <a:sym typeface="Rockwell"/>
              </a:endParaRPr>
            </a:p>
          </p:txBody>
        </p:sp>
        <p:sp>
          <p:nvSpPr>
            <p:cNvPr id="513" name="Google Shape;513;p20"/>
            <p:cNvSpPr/>
            <p:nvPr/>
          </p:nvSpPr>
          <p:spPr>
            <a:xfrm>
              <a:off x="542551" y="1958804"/>
              <a:ext cx="1508806" cy="360383"/>
            </a:xfrm>
            <a:prstGeom prst="rect">
              <a:avLst/>
            </a:prstGeom>
            <a:solidFill>
              <a:srgbClr val="C00000"/>
            </a:solidFill>
            <a:ln cap="flat" cmpd="sng" w="12700">
              <a:solidFill>
                <a:srgbClr val="993410"/>
              </a:solidFill>
              <a:prstDash val="solid"/>
              <a:round/>
              <a:headEnd len="sm" w="sm" type="none"/>
              <a:tailEnd len="sm" w="sm" type="none"/>
            </a:ln>
          </p:spPr>
          <p:txBody>
            <a:bodyPr anchorCtr="0" anchor="ctr" bIns="15225" lIns="15225" spcFirstLastPara="1" rIns="15225" wrap="square" tIns="15225">
              <a:noAutofit/>
            </a:bodyPr>
            <a:lstStyle/>
            <a:p>
              <a:pPr indent="0" lvl="0" marL="0" marR="0" rtl="0" algn="ctr">
                <a:lnSpc>
                  <a:spcPct val="90000"/>
                </a:lnSpc>
                <a:spcBef>
                  <a:spcPts val="0"/>
                </a:spcBef>
                <a:spcAft>
                  <a:spcPts val="0"/>
                </a:spcAft>
                <a:buNone/>
              </a:pPr>
              <a:r>
                <a:rPr b="1" lang="en-US" sz="1200">
                  <a:solidFill>
                    <a:srgbClr val="FFFFFF"/>
                  </a:solidFill>
                  <a:latin typeface="Rockwell"/>
                  <a:ea typeface="Rockwell"/>
                  <a:cs typeface="Rockwell"/>
                  <a:sym typeface="Rockwell"/>
                </a:rPr>
                <a:t>Nausea &amp; Vomiting  </a:t>
              </a:r>
              <a:endParaRPr b="1" sz="1200">
                <a:solidFill>
                  <a:srgbClr val="FFFFFF"/>
                </a:solidFill>
                <a:latin typeface="Rockwell"/>
                <a:ea typeface="Rockwell"/>
                <a:cs typeface="Rockwell"/>
                <a:sym typeface="Rockwell"/>
              </a:endParaRPr>
            </a:p>
          </p:txBody>
        </p:sp>
      </p:grpSp>
      <p:grpSp>
        <p:nvGrpSpPr>
          <p:cNvPr id="514" name="Google Shape;514;p20"/>
          <p:cNvGrpSpPr/>
          <p:nvPr/>
        </p:nvGrpSpPr>
        <p:grpSpPr>
          <a:xfrm>
            <a:off x="3287886" y="4841881"/>
            <a:ext cx="1531230" cy="382807"/>
            <a:chOff x="531339" y="2337099"/>
            <a:chExt cx="1531230" cy="382807"/>
          </a:xfrm>
        </p:grpSpPr>
        <p:sp>
          <p:nvSpPr>
            <p:cNvPr id="515" name="Google Shape;515;p20"/>
            <p:cNvSpPr/>
            <p:nvPr/>
          </p:nvSpPr>
          <p:spPr>
            <a:xfrm>
              <a:off x="531339" y="2337099"/>
              <a:ext cx="1531230" cy="382807"/>
            </a:xfrm>
            <a:prstGeom prst="roundRect">
              <a:avLst>
                <a:gd fmla="val 10000" name="adj"/>
              </a:avLst>
            </a:prstGeom>
            <a:solidFill>
              <a:srgbClr val="C00000"/>
            </a:solidFill>
            <a:ln cap="flat" cmpd="sng" w="12700">
              <a:solidFill>
                <a:srgbClr val="993410"/>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Rockwell"/>
                <a:ea typeface="Rockwell"/>
                <a:cs typeface="Rockwell"/>
                <a:sym typeface="Rockwell"/>
              </a:endParaRPr>
            </a:p>
          </p:txBody>
        </p:sp>
        <p:sp>
          <p:nvSpPr>
            <p:cNvPr id="516" name="Google Shape;516;p20"/>
            <p:cNvSpPr/>
            <p:nvPr/>
          </p:nvSpPr>
          <p:spPr>
            <a:xfrm>
              <a:off x="542551" y="2348311"/>
              <a:ext cx="1508806" cy="360383"/>
            </a:xfrm>
            <a:prstGeom prst="rect">
              <a:avLst/>
            </a:prstGeom>
            <a:solidFill>
              <a:srgbClr val="C00000"/>
            </a:solidFill>
            <a:ln cap="flat" cmpd="sng" w="12700">
              <a:solidFill>
                <a:srgbClr val="993410"/>
              </a:solidFill>
              <a:prstDash val="solid"/>
              <a:round/>
              <a:headEnd len="sm" w="sm" type="none"/>
              <a:tailEnd len="sm" w="sm" type="none"/>
            </a:ln>
          </p:spPr>
          <p:txBody>
            <a:bodyPr anchorCtr="0" anchor="ctr" bIns="15225" lIns="15225" spcFirstLastPara="1" rIns="15225" wrap="square" tIns="15225">
              <a:noAutofit/>
            </a:bodyPr>
            <a:lstStyle/>
            <a:p>
              <a:pPr indent="0" lvl="0" marL="0" marR="0" rtl="0" algn="ctr">
                <a:lnSpc>
                  <a:spcPct val="90000"/>
                </a:lnSpc>
                <a:spcBef>
                  <a:spcPts val="0"/>
                </a:spcBef>
                <a:spcAft>
                  <a:spcPts val="0"/>
                </a:spcAft>
                <a:buNone/>
              </a:pPr>
              <a:r>
                <a:rPr b="1" lang="en-US" sz="1200">
                  <a:solidFill>
                    <a:srgbClr val="FFFFFF"/>
                  </a:solidFill>
                  <a:latin typeface="Rockwell"/>
                  <a:ea typeface="Rockwell"/>
                  <a:cs typeface="Rockwell"/>
                  <a:sym typeface="Rockwell"/>
                </a:rPr>
                <a:t>Thirst</a:t>
              </a:r>
              <a:endParaRPr b="1" sz="1200">
                <a:solidFill>
                  <a:srgbClr val="FFFFFF"/>
                </a:solidFill>
                <a:latin typeface="Rockwell"/>
                <a:ea typeface="Rockwell"/>
                <a:cs typeface="Rockwell"/>
                <a:sym typeface="Rockwell"/>
              </a:endParaRPr>
            </a:p>
          </p:txBody>
        </p:sp>
      </p:grpSp>
      <p:grpSp>
        <p:nvGrpSpPr>
          <p:cNvPr id="517" name="Google Shape;517;p20"/>
          <p:cNvGrpSpPr/>
          <p:nvPr/>
        </p:nvGrpSpPr>
        <p:grpSpPr>
          <a:xfrm>
            <a:off x="3287108" y="4319400"/>
            <a:ext cx="1531230" cy="382807"/>
            <a:chOff x="531339" y="2726606"/>
            <a:chExt cx="1531230" cy="382807"/>
          </a:xfrm>
        </p:grpSpPr>
        <p:sp>
          <p:nvSpPr>
            <p:cNvPr id="518" name="Google Shape;518;p20"/>
            <p:cNvSpPr/>
            <p:nvPr/>
          </p:nvSpPr>
          <p:spPr>
            <a:xfrm>
              <a:off x="531339" y="2726606"/>
              <a:ext cx="1531230" cy="382807"/>
            </a:xfrm>
            <a:prstGeom prst="roundRect">
              <a:avLst>
                <a:gd fmla="val 10000" name="adj"/>
              </a:avLst>
            </a:prstGeom>
            <a:solidFill>
              <a:srgbClr val="8B7B57"/>
            </a:solidFill>
            <a:ln cap="flat" cmpd="sng" w="9525">
              <a:solidFill>
                <a:srgbClr val="EFCECA">
                  <a:alpha val="89803"/>
                </a:srgbClr>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Rockwell"/>
                <a:ea typeface="Rockwell"/>
                <a:cs typeface="Rockwell"/>
                <a:sym typeface="Rockwell"/>
              </a:endParaRPr>
            </a:p>
          </p:txBody>
        </p:sp>
        <p:sp>
          <p:nvSpPr>
            <p:cNvPr id="519" name="Google Shape;519;p20"/>
            <p:cNvSpPr/>
            <p:nvPr/>
          </p:nvSpPr>
          <p:spPr>
            <a:xfrm>
              <a:off x="542551" y="2737818"/>
              <a:ext cx="1508806" cy="360383"/>
            </a:xfrm>
            <a:prstGeom prst="rect">
              <a:avLst/>
            </a:prstGeom>
            <a:solidFill>
              <a:srgbClr val="8B7B57"/>
            </a:solidFill>
            <a:ln>
              <a:noFill/>
            </a:ln>
          </p:spPr>
          <p:txBody>
            <a:bodyPr anchorCtr="0" anchor="ctr" bIns="15225" lIns="15225" spcFirstLastPara="1" rIns="15225" wrap="square" tIns="15225">
              <a:noAutofit/>
            </a:bodyPr>
            <a:lstStyle/>
            <a:p>
              <a:pPr indent="0" lvl="0" marL="0" marR="0" rtl="0" algn="ctr">
                <a:lnSpc>
                  <a:spcPct val="90000"/>
                </a:lnSpc>
                <a:spcBef>
                  <a:spcPts val="0"/>
                </a:spcBef>
                <a:spcAft>
                  <a:spcPts val="0"/>
                </a:spcAft>
                <a:buNone/>
              </a:pPr>
              <a:r>
                <a:rPr lang="en-US" sz="1200">
                  <a:solidFill>
                    <a:srgbClr val="FFFFFF"/>
                  </a:solidFill>
                  <a:latin typeface="Rockwell"/>
                  <a:ea typeface="Rockwell"/>
                  <a:cs typeface="Rockwell"/>
                  <a:sym typeface="Rockwell"/>
                </a:rPr>
                <a:t> Eyes glaze over , bewildered look</a:t>
              </a:r>
              <a:endParaRPr sz="1200">
                <a:solidFill>
                  <a:srgbClr val="FFFFFF"/>
                </a:solidFill>
                <a:latin typeface="Rockwell"/>
                <a:ea typeface="Rockwell"/>
                <a:cs typeface="Rockwell"/>
                <a:sym typeface="Rockwell"/>
              </a:endParaRPr>
            </a:p>
          </p:txBody>
        </p:sp>
      </p:grpSp>
      <p:grpSp>
        <p:nvGrpSpPr>
          <p:cNvPr id="520" name="Google Shape;520;p20"/>
          <p:cNvGrpSpPr/>
          <p:nvPr/>
        </p:nvGrpSpPr>
        <p:grpSpPr>
          <a:xfrm>
            <a:off x="7660935" y="3346021"/>
            <a:ext cx="1531230" cy="382807"/>
            <a:chOff x="531339" y="3116113"/>
            <a:chExt cx="1531230" cy="382807"/>
          </a:xfrm>
        </p:grpSpPr>
        <p:sp>
          <p:nvSpPr>
            <p:cNvPr id="521" name="Google Shape;521;p20"/>
            <p:cNvSpPr/>
            <p:nvPr/>
          </p:nvSpPr>
          <p:spPr>
            <a:xfrm>
              <a:off x="531339" y="3116113"/>
              <a:ext cx="1531230" cy="382807"/>
            </a:xfrm>
            <a:prstGeom prst="roundRect">
              <a:avLst>
                <a:gd fmla="val 10000" name="adj"/>
              </a:avLst>
            </a:prstGeom>
            <a:solidFill>
              <a:srgbClr val="8B7B57"/>
            </a:solidFill>
            <a:ln cap="flat" cmpd="sng" w="9525">
              <a:solidFill>
                <a:srgbClr val="EFCECA">
                  <a:alpha val="89803"/>
                </a:srgbClr>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Rockwell"/>
                <a:ea typeface="Rockwell"/>
                <a:cs typeface="Rockwell"/>
                <a:sym typeface="Rockwell"/>
              </a:endParaRPr>
            </a:p>
          </p:txBody>
        </p:sp>
        <p:sp>
          <p:nvSpPr>
            <p:cNvPr id="522" name="Google Shape;522;p20"/>
            <p:cNvSpPr/>
            <p:nvPr/>
          </p:nvSpPr>
          <p:spPr>
            <a:xfrm>
              <a:off x="542551" y="3127325"/>
              <a:ext cx="1508806" cy="360383"/>
            </a:xfrm>
            <a:prstGeom prst="rect">
              <a:avLst/>
            </a:prstGeom>
            <a:solidFill>
              <a:srgbClr val="8B7B57"/>
            </a:solidFill>
            <a:ln>
              <a:noFill/>
            </a:ln>
          </p:spPr>
          <p:txBody>
            <a:bodyPr anchorCtr="0" anchor="ctr" bIns="15225" lIns="15225" spcFirstLastPara="1" rIns="15225" wrap="square" tIns="15225">
              <a:noAutofit/>
            </a:bodyPr>
            <a:lstStyle/>
            <a:p>
              <a:pPr indent="0" lvl="0" marL="0" marR="0" rtl="0" algn="ctr">
                <a:lnSpc>
                  <a:spcPct val="90000"/>
                </a:lnSpc>
                <a:spcBef>
                  <a:spcPts val="0"/>
                </a:spcBef>
                <a:spcAft>
                  <a:spcPts val="0"/>
                </a:spcAft>
                <a:buNone/>
              </a:pPr>
              <a:r>
                <a:t/>
              </a:r>
              <a:endParaRPr sz="1200">
                <a:solidFill>
                  <a:srgbClr val="FFFFFF"/>
                </a:solidFill>
                <a:latin typeface="Rockwell"/>
                <a:ea typeface="Rockwell"/>
                <a:cs typeface="Rockwell"/>
                <a:sym typeface="Rockwell"/>
              </a:endParaRPr>
            </a:p>
          </p:txBody>
        </p:sp>
      </p:grpSp>
      <p:sp>
        <p:nvSpPr>
          <p:cNvPr id="523" name="Google Shape;523;p20"/>
          <p:cNvSpPr/>
          <p:nvPr/>
        </p:nvSpPr>
        <p:spPr>
          <a:xfrm>
            <a:off x="7541756" y="3309563"/>
            <a:ext cx="1656185" cy="46166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200">
                <a:solidFill>
                  <a:srgbClr val="FFFFFF"/>
                </a:solidFill>
                <a:latin typeface="Rockwell"/>
                <a:ea typeface="Rockwell"/>
                <a:cs typeface="Rockwell"/>
                <a:sym typeface="Rockwell"/>
              </a:rPr>
              <a:t>Shallow  &amp; rapid breathing</a:t>
            </a:r>
            <a:endParaRPr sz="1200">
              <a:solidFill>
                <a:srgbClr val="FFFFFF"/>
              </a:solidFill>
              <a:latin typeface="Rockwell"/>
              <a:ea typeface="Rockwell"/>
              <a:cs typeface="Rockwell"/>
              <a:sym typeface="Rockwell"/>
            </a:endParaRPr>
          </a:p>
        </p:txBody>
      </p:sp>
      <p:sp>
        <p:nvSpPr>
          <p:cNvPr id="524" name="Google Shape;524;p20"/>
          <p:cNvSpPr txBox="1"/>
          <p:nvPr/>
        </p:nvSpPr>
        <p:spPr>
          <a:xfrm>
            <a:off x="9521540" y="315294"/>
            <a:ext cx="2573525"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lt1"/>
                </a:solidFill>
                <a:latin typeface="Rockwell"/>
                <a:ea typeface="Rockwell"/>
                <a:cs typeface="Rockwell"/>
                <a:sym typeface="Rockwell"/>
              </a:rPr>
              <a:t>Part B: Safety in Sports</a:t>
            </a:r>
            <a:endParaRPr sz="1800">
              <a:solidFill>
                <a:schemeClr val="lt1"/>
              </a:solidFill>
              <a:latin typeface="Rockwell"/>
              <a:ea typeface="Rockwell"/>
              <a:cs typeface="Rockwell"/>
              <a:sym typeface="Rockwell"/>
            </a:endParaRPr>
          </a:p>
        </p:txBody>
      </p:sp>
      <p:pic>
        <p:nvPicPr>
          <p:cNvPr descr="Εικόνα που περιέχει κείμενο&#10;&#10;Περιγραφή που δημιουργήθηκε αυτόματα" id="525" name="Google Shape;525;p20"/>
          <p:cNvPicPr preferRelativeResize="0"/>
          <p:nvPr/>
        </p:nvPicPr>
        <p:blipFill rotWithShape="1">
          <a:blip r:embed="rId4">
            <a:alphaModFix/>
          </a:blip>
          <a:srcRect b="0" l="0" r="0" t="0"/>
          <a:stretch/>
        </p:blipFill>
        <p:spPr>
          <a:xfrm>
            <a:off x="212542" y="5956749"/>
            <a:ext cx="3498861" cy="734044"/>
          </a:xfrm>
          <a:prstGeom prst="rect">
            <a:avLst/>
          </a:prstGeom>
          <a:noFill/>
          <a:ln>
            <a:noFill/>
          </a:ln>
        </p:spPr>
      </p:pic>
      <p:pic>
        <p:nvPicPr>
          <p:cNvPr id="526" name="Google Shape;526;p20"/>
          <p:cNvPicPr preferRelativeResize="0"/>
          <p:nvPr/>
        </p:nvPicPr>
        <p:blipFill rotWithShape="1">
          <a:blip r:embed="rId5">
            <a:alphaModFix/>
          </a:blip>
          <a:srcRect b="0" l="0" r="0" t="0"/>
          <a:stretch/>
        </p:blipFill>
        <p:spPr>
          <a:xfrm>
            <a:off x="3798487" y="5797623"/>
            <a:ext cx="2573741" cy="1052296"/>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0" name="Shape 530"/>
        <p:cNvGrpSpPr/>
        <p:nvPr/>
      </p:nvGrpSpPr>
      <p:grpSpPr>
        <a:xfrm>
          <a:off x="0" y="0"/>
          <a:ext cx="0" cy="0"/>
          <a:chOff x="0" y="0"/>
          <a:chExt cx="0" cy="0"/>
        </a:xfrm>
      </p:grpSpPr>
      <p:sp>
        <p:nvSpPr>
          <p:cNvPr id="531" name="Google Shape;531;p21"/>
          <p:cNvSpPr txBox="1"/>
          <p:nvPr>
            <p:ph type="title"/>
          </p:nvPr>
        </p:nvSpPr>
        <p:spPr>
          <a:xfrm>
            <a:off x="839416" y="719512"/>
            <a:ext cx="2339752" cy="647700"/>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SzPct val="100000"/>
              <a:buFont typeface="Rockwell"/>
              <a:buNone/>
            </a:pPr>
            <a:r>
              <a:rPr lang="en-US" sz="4400"/>
              <a:t>STROKE</a:t>
            </a:r>
            <a:endParaRPr sz="4400"/>
          </a:p>
        </p:txBody>
      </p:sp>
      <p:grpSp>
        <p:nvGrpSpPr>
          <p:cNvPr id="532" name="Google Shape;532;p21"/>
          <p:cNvGrpSpPr/>
          <p:nvPr/>
        </p:nvGrpSpPr>
        <p:grpSpPr>
          <a:xfrm>
            <a:off x="1524000" y="1340768"/>
            <a:ext cx="8820472" cy="1296144"/>
            <a:chOff x="0" y="0"/>
            <a:chExt cx="8820472" cy="1296144"/>
          </a:xfrm>
        </p:grpSpPr>
        <p:cxnSp>
          <p:nvCxnSpPr>
            <p:cNvPr id="533" name="Google Shape;533;p21"/>
            <p:cNvCxnSpPr/>
            <p:nvPr/>
          </p:nvCxnSpPr>
          <p:spPr>
            <a:xfrm>
              <a:off x="0" y="0"/>
              <a:ext cx="8820472" cy="0"/>
            </a:xfrm>
            <a:prstGeom prst="straightConnector1">
              <a:avLst/>
            </a:prstGeom>
            <a:blipFill rotWithShape="1">
              <a:blip r:embed="rId3">
                <a:alphaModFix/>
              </a:blip>
              <a:tile algn="tl" flip="none" tx="0" sx="60000" ty="0" sy="58999"/>
            </a:blipFill>
            <a:ln>
              <a:noFill/>
            </a:ln>
          </p:spPr>
        </p:cxnSp>
        <p:sp>
          <p:nvSpPr>
            <p:cNvPr id="534" name="Google Shape;534;p21"/>
            <p:cNvSpPr/>
            <p:nvPr/>
          </p:nvSpPr>
          <p:spPr>
            <a:xfrm>
              <a:off x="0" y="0"/>
              <a:ext cx="8820472" cy="1296144"/>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5" name="Google Shape;535;p21"/>
            <p:cNvSpPr txBox="1"/>
            <p:nvPr/>
          </p:nvSpPr>
          <p:spPr>
            <a:xfrm>
              <a:off x="0" y="0"/>
              <a:ext cx="8820472" cy="1296144"/>
            </a:xfrm>
            <a:prstGeom prst="rect">
              <a:avLst/>
            </a:prstGeom>
            <a:noFill/>
            <a:ln>
              <a:noFill/>
            </a:ln>
          </p:spPr>
          <p:txBody>
            <a:bodyPr anchorCtr="0" anchor="ctr" bIns="91425" lIns="91425" spcFirstLastPara="1" rIns="91425" wrap="square" tIns="91425">
              <a:noAutofit/>
            </a:bodyPr>
            <a:lstStyle/>
            <a:p>
              <a:pPr indent="0" lvl="0" marL="0" marR="0" rtl="0" algn="l">
                <a:lnSpc>
                  <a:spcPct val="90000"/>
                </a:lnSpc>
                <a:spcBef>
                  <a:spcPts val="0"/>
                </a:spcBef>
                <a:spcAft>
                  <a:spcPts val="0"/>
                </a:spcAft>
                <a:buClr>
                  <a:schemeClr val="dk1"/>
                </a:buClr>
                <a:buSzPts val="2400"/>
                <a:buFont typeface="Rockwell"/>
                <a:buNone/>
              </a:pPr>
              <a:r>
                <a:rPr lang="en-US" sz="2400">
                  <a:solidFill>
                    <a:schemeClr val="dk1"/>
                  </a:solidFill>
                  <a:latin typeface="Rockwell"/>
                  <a:ea typeface="Rockwell"/>
                  <a:cs typeface="Rockwell"/>
                  <a:sym typeface="Rockwell"/>
                </a:rPr>
                <a:t>A stroke happens when a blood artery in the patient's brain becomes blocked or ruptures.</a:t>
              </a:r>
              <a:endParaRPr b="1" sz="2400">
                <a:solidFill>
                  <a:schemeClr val="dk1"/>
                </a:solidFill>
                <a:latin typeface="Calibri"/>
                <a:ea typeface="Calibri"/>
                <a:cs typeface="Calibri"/>
                <a:sym typeface="Calibri"/>
              </a:endParaRPr>
            </a:p>
          </p:txBody>
        </p:sp>
      </p:grpSp>
      <p:grpSp>
        <p:nvGrpSpPr>
          <p:cNvPr id="536" name="Google Shape;536;p21"/>
          <p:cNvGrpSpPr/>
          <p:nvPr/>
        </p:nvGrpSpPr>
        <p:grpSpPr>
          <a:xfrm>
            <a:off x="1147681" y="2905237"/>
            <a:ext cx="7056784" cy="3495798"/>
            <a:chOff x="0" y="0"/>
            <a:chExt cx="7056784" cy="3495798"/>
          </a:xfrm>
        </p:grpSpPr>
        <p:cxnSp>
          <p:nvCxnSpPr>
            <p:cNvPr id="537" name="Google Shape;537;p21"/>
            <p:cNvCxnSpPr/>
            <p:nvPr/>
          </p:nvCxnSpPr>
          <p:spPr>
            <a:xfrm>
              <a:off x="0" y="0"/>
              <a:ext cx="7056784" cy="0"/>
            </a:xfrm>
            <a:prstGeom prst="straightConnector1">
              <a:avLst/>
            </a:prstGeom>
            <a:blipFill rotWithShape="1">
              <a:blip r:embed="rId4">
                <a:alphaModFix/>
              </a:blip>
              <a:tile algn="tl" flip="none" tx="0" sx="60000" ty="0" sy="58999"/>
            </a:blipFill>
            <a:ln>
              <a:noFill/>
            </a:ln>
          </p:spPr>
        </p:cxnSp>
        <p:sp>
          <p:nvSpPr>
            <p:cNvPr id="538" name="Google Shape;538;p21"/>
            <p:cNvSpPr/>
            <p:nvPr/>
          </p:nvSpPr>
          <p:spPr>
            <a:xfrm>
              <a:off x="0" y="0"/>
              <a:ext cx="1411356" cy="1747899"/>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9" name="Google Shape;539;p21"/>
            <p:cNvSpPr txBox="1"/>
            <p:nvPr/>
          </p:nvSpPr>
          <p:spPr>
            <a:xfrm>
              <a:off x="0" y="0"/>
              <a:ext cx="1411356" cy="1747899"/>
            </a:xfrm>
            <a:prstGeom prst="rect">
              <a:avLst/>
            </a:prstGeom>
            <a:noFill/>
            <a:ln>
              <a:noFill/>
            </a:ln>
          </p:spPr>
          <p:txBody>
            <a:bodyPr anchorCtr="0" anchor="t" bIns="60950" lIns="60950" spcFirstLastPara="1" rIns="60950" wrap="square" tIns="60950">
              <a:noAutofit/>
            </a:bodyPr>
            <a:lstStyle/>
            <a:p>
              <a:pPr indent="0" lvl="0" marL="0" marR="0" rtl="0" algn="l">
                <a:lnSpc>
                  <a:spcPct val="90000"/>
                </a:lnSpc>
                <a:spcBef>
                  <a:spcPts val="0"/>
                </a:spcBef>
                <a:spcAft>
                  <a:spcPts val="0"/>
                </a:spcAft>
                <a:buClr>
                  <a:srgbClr val="002060"/>
                </a:buClr>
                <a:buSzPts val="1600"/>
                <a:buFont typeface="Rockwell"/>
                <a:buNone/>
              </a:pPr>
              <a:r>
                <a:rPr b="1" lang="en-US" sz="1600">
                  <a:solidFill>
                    <a:srgbClr val="002060"/>
                  </a:solidFill>
                  <a:latin typeface="Rockwell"/>
                  <a:ea typeface="Rockwell"/>
                  <a:cs typeface="Rockwell"/>
                  <a:sym typeface="Rockwell"/>
                </a:rPr>
                <a:t>Signs &amp; Symptoms</a:t>
              </a:r>
              <a:endParaRPr b="1" sz="1600">
                <a:solidFill>
                  <a:srgbClr val="002060"/>
                </a:solidFill>
                <a:latin typeface="Rockwell"/>
                <a:ea typeface="Rockwell"/>
                <a:cs typeface="Rockwell"/>
                <a:sym typeface="Rockwell"/>
              </a:endParaRPr>
            </a:p>
          </p:txBody>
        </p:sp>
        <p:sp>
          <p:nvSpPr>
            <p:cNvPr id="540" name="Google Shape;540;p21"/>
            <p:cNvSpPr/>
            <p:nvPr/>
          </p:nvSpPr>
          <p:spPr>
            <a:xfrm>
              <a:off x="1517208" y="16471"/>
              <a:ext cx="5539575" cy="329437"/>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1" name="Google Shape;541;p21"/>
            <p:cNvSpPr txBox="1"/>
            <p:nvPr/>
          </p:nvSpPr>
          <p:spPr>
            <a:xfrm>
              <a:off x="1517208" y="16471"/>
              <a:ext cx="5539575" cy="329437"/>
            </a:xfrm>
            <a:prstGeom prst="rect">
              <a:avLst/>
            </a:prstGeom>
            <a:noFill/>
            <a:ln>
              <a:noFill/>
            </a:ln>
          </p:spPr>
          <p:txBody>
            <a:bodyPr anchorCtr="0" anchor="t" bIns="45700" lIns="45700" spcFirstLastPara="1" rIns="45700" wrap="square" tIns="45700">
              <a:noAutofit/>
            </a:bodyPr>
            <a:lstStyle/>
            <a:p>
              <a:pPr indent="0" lvl="0" marL="0" marR="0" rtl="0" algn="l">
                <a:lnSpc>
                  <a:spcPct val="90000"/>
                </a:lnSpc>
                <a:spcBef>
                  <a:spcPts val="0"/>
                </a:spcBef>
                <a:spcAft>
                  <a:spcPts val="0"/>
                </a:spcAft>
                <a:buClr>
                  <a:srgbClr val="002060"/>
                </a:buClr>
                <a:buSzPts val="1200"/>
                <a:buFont typeface="Rockwell"/>
                <a:buNone/>
              </a:pPr>
              <a:r>
                <a:rPr b="0" i="0" lang="en-US" sz="1200">
                  <a:solidFill>
                    <a:srgbClr val="002060"/>
                  </a:solidFill>
                  <a:latin typeface="Rockwell"/>
                  <a:ea typeface="Rockwell"/>
                  <a:cs typeface="Rockwell"/>
                  <a:sym typeface="Rockwell"/>
                </a:rPr>
                <a:t>Numbness, paralysis in the arm or leg</a:t>
              </a:r>
              <a:endParaRPr sz="1200">
                <a:solidFill>
                  <a:srgbClr val="002060"/>
                </a:solidFill>
                <a:latin typeface="Rockwell"/>
                <a:ea typeface="Rockwell"/>
                <a:cs typeface="Rockwell"/>
                <a:sym typeface="Rockwell"/>
              </a:endParaRPr>
            </a:p>
          </p:txBody>
        </p:sp>
        <p:cxnSp>
          <p:nvCxnSpPr>
            <p:cNvPr id="542" name="Google Shape;542;p21"/>
            <p:cNvCxnSpPr/>
            <p:nvPr/>
          </p:nvCxnSpPr>
          <p:spPr>
            <a:xfrm>
              <a:off x="1411356" y="345909"/>
              <a:ext cx="5645427" cy="0"/>
            </a:xfrm>
            <a:prstGeom prst="straightConnector1">
              <a:avLst/>
            </a:prstGeom>
            <a:solidFill>
              <a:srgbClr val="855B5D"/>
            </a:solidFill>
            <a:ln cap="flat" cmpd="sng" w="12700">
              <a:solidFill>
                <a:srgbClr val="855B5D"/>
              </a:solidFill>
              <a:prstDash val="solid"/>
              <a:round/>
              <a:headEnd len="sm" w="sm" type="none"/>
              <a:tailEnd len="sm" w="sm" type="none"/>
            </a:ln>
          </p:spPr>
        </p:cxnSp>
        <p:sp>
          <p:nvSpPr>
            <p:cNvPr id="543" name="Google Shape;543;p21"/>
            <p:cNvSpPr/>
            <p:nvPr/>
          </p:nvSpPr>
          <p:spPr>
            <a:xfrm>
              <a:off x="1517208" y="362381"/>
              <a:ext cx="5539575" cy="329437"/>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4" name="Google Shape;544;p21"/>
            <p:cNvSpPr txBox="1"/>
            <p:nvPr/>
          </p:nvSpPr>
          <p:spPr>
            <a:xfrm>
              <a:off x="1517208" y="362381"/>
              <a:ext cx="5539575" cy="329437"/>
            </a:xfrm>
            <a:prstGeom prst="rect">
              <a:avLst/>
            </a:prstGeom>
            <a:noFill/>
            <a:ln>
              <a:noFill/>
            </a:ln>
          </p:spPr>
          <p:txBody>
            <a:bodyPr anchorCtr="0" anchor="t" bIns="57150" lIns="57150" spcFirstLastPara="1" rIns="57150" wrap="square" tIns="57150">
              <a:noAutofit/>
            </a:bodyPr>
            <a:lstStyle/>
            <a:p>
              <a:pPr indent="0" lvl="0" marL="0" marR="0" rtl="0" algn="l">
                <a:lnSpc>
                  <a:spcPct val="90000"/>
                </a:lnSpc>
                <a:spcBef>
                  <a:spcPts val="0"/>
                </a:spcBef>
                <a:spcAft>
                  <a:spcPts val="0"/>
                </a:spcAft>
                <a:buClr>
                  <a:srgbClr val="002060"/>
                </a:buClr>
                <a:buSzPts val="1500"/>
                <a:buFont typeface="Rockwell"/>
                <a:buNone/>
              </a:pPr>
              <a:r>
                <a:rPr lang="en-US" sz="1500">
                  <a:solidFill>
                    <a:srgbClr val="002060"/>
                  </a:solidFill>
                  <a:latin typeface="Rockwell"/>
                  <a:ea typeface="Rockwell"/>
                  <a:cs typeface="Rockwell"/>
                  <a:sym typeface="Rockwell"/>
                </a:rPr>
                <a:t>Speech difficulties</a:t>
              </a:r>
              <a:endParaRPr sz="1500">
                <a:solidFill>
                  <a:srgbClr val="002060"/>
                </a:solidFill>
                <a:latin typeface="Rockwell"/>
                <a:ea typeface="Rockwell"/>
                <a:cs typeface="Rockwell"/>
                <a:sym typeface="Rockwell"/>
              </a:endParaRPr>
            </a:p>
          </p:txBody>
        </p:sp>
        <p:cxnSp>
          <p:nvCxnSpPr>
            <p:cNvPr id="545" name="Google Shape;545;p21"/>
            <p:cNvCxnSpPr/>
            <p:nvPr/>
          </p:nvCxnSpPr>
          <p:spPr>
            <a:xfrm>
              <a:off x="1411356" y="691819"/>
              <a:ext cx="5645427" cy="0"/>
            </a:xfrm>
            <a:prstGeom prst="straightConnector1">
              <a:avLst/>
            </a:prstGeom>
            <a:solidFill>
              <a:srgbClr val="855B5D"/>
            </a:solidFill>
            <a:ln cap="flat" cmpd="sng" w="12700">
              <a:solidFill>
                <a:srgbClr val="855B5D"/>
              </a:solidFill>
              <a:prstDash val="solid"/>
              <a:round/>
              <a:headEnd len="sm" w="sm" type="none"/>
              <a:tailEnd len="sm" w="sm" type="none"/>
            </a:ln>
          </p:spPr>
        </p:cxnSp>
        <p:sp>
          <p:nvSpPr>
            <p:cNvPr id="546" name="Google Shape;546;p21"/>
            <p:cNvSpPr/>
            <p:nvPr/>
          </p:nvSpPr>
          <p:spPr>
            <a:xfrm>
              <a:off x="1517208" y="708291"/>
              <a:ext cx="5539575" cy="329437"/>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7" name="Google Shape;547;p21"/>
            <p:cNvSpPr txBox="1"/>
            <p:nvPr/>
          </p:nvSpPr>
          <p:spPr>
            <a:xfrm>
              <a:off x="1517208" y="708291"/>
              <a:ext cx="5539575" cy="329437"/>
            </a:xfrm>
            <a:prstGeom prst="rect">
              <a:avLst/>
            </a:prstGeom>
            <a:noFill/>
            <a:ln>
              <a:noFill/>
            </a:ln>
          </p:spPr>
          <p:txBody>
            <a:bodyPr anchorCtr="0" anchor="t" bIns="57150" lIns="57150" spcFirstLastPara="1" rIns="57150" wrap="square" tIns="57150">
              <a:noAutofit/>
            </a:bodyPr>
            <a:lstStyle/>
            <a:p>
              <a:pPr indent="0" lvl="0" marL="0" marR="0" rtl="0" algn="l">
                <a:lnSpc>
                  <a:spcPct val="90000"/>
                </a:lnSpc>
                <a:spcBef>
                  <a:spcPts val="0"/>
                </a:spcBef>
                <a:spcAft>
                  <a:spcPts val="0"/>
                </a:spcAft>
                <a:buClr>
                  <a:srgbClr val="002060"/>
                </a:buClr>
                <a:buSzPts val="1500"/>
                <a:buFont typeface="Rockwell"/>
                <a:buNone/>
              </a:pPr>
              <a:r>
                <a:rPr lang="en-US" sz="1500">
                  <a:solidFill>
                    <a:srgbClr val="002060"/>
                  </a:solidFill>
                  <a:latin typeface="Rockwell"/>
                  <a:ea typeface="Rockwell"/>
                  <a:cs typeface="Rockwell"/>
                  <a:sym typeface="Rockwell"/>
                </a:rPr>
                <a:t> Side paralysis of the face</a:t>
              </a:r>
              <a:endParaRPr sz="1500">
                <a:solidFill>
                  <a:srgbClr val="002060"/>
                </a:solidFill>
                <a:latin typeface="Rockwell"/>
                <a:ea typeface="Rockwell"/>
                <a:cs typeface="Rockwell"/>
                <a:sym typeface="Rockwell"/>
              </a:endParaRPr>
            </a:p>
          </p:txBody>
        </p:sp>
        <p:cxnSp>
          <p:nvCxnSpPr>
            <p:cNvPr id="548" name="Google Shape;548;p21"/>
            <p:cNvCxnSpPr/>
            <p:nvPr/>
          </p:nvCxnSpPr>
          <p:spPr>
            <a:xfrm>
              <a:off x="1411356" y="1037729"/>
              <a:ext cx="5645427" cy="0"/>
            </a:xfrm>
            <a:prstGeom prst="straightConnector1">
              <a:avLst/>
            </a:prstGeom>
            <a:solidFill>
              <a:srgbClr val="855B5D"/>
            </a:solidFill>
            <a:ln cap="flat" cmpd="sng" w="12700">
              <a:solidFill>
                <a:srgbClr val="855B5D"/>
              </a:solidFill>
              <a:prstDash val="solid"/>
              <a:round/>
              <a:headEnd len="sm" w="sm" type="none"/>
              <a:tailEnd len="sm" w="sm" type="none"/>
            </a:ln>
          </p:spPr>
        </p:cxnSp>
        <p:sp>
          <p:nvSpPr>
            <p:cNvPr id="549" name="Google Shape;549;p21"/>
            <p:cNvSpPr/>
            <p:nvPr/>
          </p:nvSpPr>
          <p:spPr>
            <a:xfrm>
              <a:off x="1517208" y="1054201"/>
              <a:ext cx="5539575" cy="329437"/>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0" name="Google Shape;550;p21"/>
            <p:cNvSpPr txBox="1"/>
            <p:nvPr/>
          </p:nvSpPr>
          <p:spPr>
            <a:xfrm>
              <a:off x="1517208" y="1054201"/>
              <a:ext cx="5539575" cy="329437"/>
            </a:xfrm>
            <a:prstGeom prst="rect">
              <a:avLst/>
            </a:prstGeom>
            <a:noFill/>
            <a:ln>
              <a:noFill/>
            </a:ln>
          </p:spPr>
          <p:txBody>
            <a:bodyPr anchorCtr="0" anchor="t" bIns="57150" lIns="57150" spcFirstLastPara="1" rIns="57150" wrap="square" tIns="57150">
              <a:noAutofit/>
            </a:bodyPr>
            <a:lstStyle/>
            <a:p>
              <a:pPr indent="0" lvl="0" marL="0" marR="0" rtl="0" algn="l">
                <a:lnSpc>
                  <a:spcPct val="90000"/>
                </a:lnSpc>
                <a:spcBef>
                  <a:spcPts val="0"/>
                </a:spcBef>
                <a:spcAft>
                  <a:spcPts val="0"/>
                </a:spcAft>
                <a:buClr>
                  <a:srgbClr val="002060"/>
                </a:buClr>
                <a:buSzPts val="1500"/>
                <a:buFont typeface="Rockwell"/>
                <a:buNone/>
              </a:pPr>
              <a:r>
                <a:rPr lang="en-US" sz="1500">
                  <a:solidFill>
                    <a:srgbClr val="002060"/>
                  </a:solidFill>
                  <a:latin typeface="Rockwell"/>
                  <a:ea typeface="Rockwell"/>
                  <a:cs typeface="Rockwell"/>
                  <a:sym typeface="Rockwell"/>
                </a:rPr>
                <a:t>Inexplicable headaches</a:t>
              </a:r>
              <a:endParaRPr sz="1500">
                <a:solidFill>
                  <a:srgbClr val="002060"/>
                </a:solidFill>
                <a:latin typeface="Rockwell"/>
                <a:ea typeface="Rockwell"/>
                <a:cs typeface="Rockwell"/>
                <a:sym typeface="Rockwell"/>
              </a:endParaRPr>
            </a:p>
          </p:txBody>
        </p:sp>
        <p:cxnSp>
          <p:nvCxnSpPr>
            <p:cNvPr id="551" name="Google Shape;551;p21"/>
            <p:cNvCxnSpPr/>
            <p:nvPr/>
          </p:nvCxnSpPr>
          <p:spPr>
            <a:xfrm>
              <a:off x="1411356" y="1383639"/>
              <a:ext cx="5645427" cy="0"/>
            </a:xfrm>
            <a:prstGeom prst="straightConnector1">
              <a:avLst/>
            </a:prstGeom>
            <a:solidFill>
              <a:srgbClr val="855B5D"/>
            </a:solidFill>
            <a:ln cap="flat" cmpd="sng" w="12700">
              <a:solidFill>
                <a:srgbClr val="855B5D"/>
              </a:solidFill>
              <a:prstDash val="solid"/>
              <a:round/>
              <a:headEnd len="sm" w="sm" type="none"/>
              <a:tailEnd len="sm" w="sm" type="none"/>
            </a:ln>
          </p:spPr>
        </p:cxnSp>
        <p:sp>
          <p:nvSpPr>
            <p:cNvPr id="552" name="Google Shape;552;p21"/>
            <p:cNvSpPr/>
            <p:nvPr/>
          </p:nvSpPr>
          <p:spPr>
            <a:xfrm>
              <a:off x="1517208" y="1400111"/>
              <a:ext cx="5539575" cy="329437"/>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3" name="Google Shape;553;p21"/>
            <p:cNvSpPr txBox="1"/>
            <p:nvPr/>
          </p:nvSpPr>
          <p:spPr>
            <a:xfrm>
              <a:off x="1517208" y="1400111"/>
              <a:ext cx="5539575" cy="329437"/>
            </a:xfrm>
            <a:prstGeom prst="rect">
              <a:avLst/>
            </a:prstGeom>
            <a:noFill/>
            <a:ln>
              <a:noFill/>
            </a:ln>
          </p:spPr>
          <p:txBody>
            <a:bodyPr anchorCtr="0" anchor="t" bIns="57150" lIns="57150" spcFirstLastPara="1" rIns="57150" wrap="square" tIns="57150">
              <a:noAutofit/>
            </a:bodyPr>
            <a:lstStyle/>
            <a:p>
              <a:pPr indent="0" lvl="0" marL="0" marR="0" rtl="0" algn="l">
                <a:lnSpc>
                  <a:spcPct val="90000"/>
                </a:lnSpc>
                <a:spcBef>
                  <a:spcPts val="0"/>
                </a:spcBef>
                <a:spcAft>
                  <a:spcPts val="0"/>
                </a:spcAft>
                <a:buClr>
                  <a:srgbClr val="002060"/>
                </a:buClr>
                <a:buSzPts val="1500"/>
                <a:buFont typeface="Rockwell"/>
                <a:buNone/>
              </a:pPr>
              <a:r>
                <a:rPr lang="en-US" sz="1500">
                  <a:solidFill>
                    <a:srgbClr val="002060"/>
                  </a:solidFill>
                  <a:latin typeface="Rockwell"/>
                  <a:ea typeface="Rockwell"/>
                  <a:cs typeface="Rockwell"/>
                  <a:sym typeface="Rockwell"/>
                </a:rPr>
                <a:t>Sudden vision difficulties</a:t>
              </a:r>
              <a:endParaRPr sz="1500">
                <a:solidFill>
                  <a:srgbClr val="002060"/>
                </a:solidFill>
                <a:latin typeface="Rockwell"/>
                <a:ea typeface="Rockwell"/>
                <a:cs typeface="Rockwell"/>
                <a:sym typeface="Rockwell"/>
              </a:endParaRPr>
            </a:p>
          </p:txBody>
        </p:sp>
        <p:cxnSp>
          <p:nvCxnSpPr>
            <p:cNvPr id="554" name="Google Shape;554;p21"/>
            <p:cNvCxnSpPr/>
            <p:nvPr/>
          </p:nvCxnSpPr>
          <p:spPr>
            <a:xfrm>
              <a:off x="1411356" y="1729549"/>
              <a:ext cx="5645427" cy="0"/>
            </a:xfrm>
            <a:prstGeom prst="straightConnector1">
              <a:avLst/>
            </a:prstGeom>
            <a:solidFill>
              <a:srgbClr val="855B5D"/>
            </a:solidFill>
            <a:ln cap="flat" cmpd="sng" w="12700">
              <a:solidFill>
                <a:srgbClr val="855B5D"/>
              </a:solidFill>
              <a:prstDash val="solid"/>
              <a:round/>
              <a:headEnd len="sm" w="sm" type="none"/>
              <a:tailEnd len="sm" w="sm" type="none"/>
            </a:ln>
          </p:spPr>
        </p:cxnSp>
        <p:cxnSp>
          <p:nvCxnSpPr>
            <p:cNvPr id="555" name="Google Shape;555;p21"/>
            <p:cNvCxnSpPr/>
            <p:nvPr/>
          </p:nvCxnSpPr>
          <p:spPr>
            <a:xfrm>
              <a:off x="0" y="1747899"/>
              <a:ext cx="7056784" cy="0"/>
            </a:xfrm>
            <a:prstGeom prst="straightConnector1">
              <a:avLst/>
            </a:prstGeom>
            <a:blipFill rotWithShape="1">
              <a:blip r:embed="rId4">
                <a:alphaModFix/>
              </a:blip>
              <a:tile algn="tl" flip="none" tx="0" sx="60000" ty="0" sy="58999"/>
            </a:blipFill>
            <a:ln>
              <a:noFill/>
            </a:ln>
          </p:spPr>
        </p:cxnSp>
        <p:sp>
          <p:nvSpPr>
            <p:cNvPr id="556" name="Google Shape;556;p21"/>
            <p:cNvSpPr/>
            <p:nvPr/>
          </p:nvSpPr>
          <p:spPr>
            <a:xfrm>
              <a:off x="0" y="1747899"/>
              <a:ext cx="1411356" cy="1747899"/>
            </a:xfrm>
            <a:prstGeom prst="rect">
              <a:avLst/>
            </a:prstGeom>
            <a:solidFill>
              <a:srgbClr val="FF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7" name="Google Shape;557;p21"/>
            <p:cNvSpPr txBox="1"/>
            <p:nvPr/>
          </p:nvSpPr>
          <p:spPr>
            <a:xfrm>
              <a:off x="0" y="1747899"/>
              <a:ext cx="1411356" cy="1747899"/>
            </a:xfrm>
            <a:prstGeom prst="rect">
              <a:avLst/>
            </a:prstGeom>
            <a:noFill/>
            <a:ln>
              <a:noFill/>
            </a:ln>
          </p:spPr>
          <p:txBody>
            <a:bodyPr anchorCtr="0" anchor="t" bIns="144775" lIns="144775" spcFirstLastPara="1" rIns="144775" wrap="square" tIns="144775">
              <a:noAutofit/>
            </a:bodyPr>
            <a:lstStyle/>
            <a:p>
              <a:pPr indent="0" lvl="0" marL="0" marR="0" rtl="0" algn="l">
                <a:lnSpc>
                  <a:spcPct val="90000"/>
                </a:lnSpc>
                <a:spcBef>
                  <a:spcPts val="0"/>
                </a:spcBef>
                <a:spcAft>
                  <a:spcPts val="0"/>
                </a:spcAft>
                <a:buClr>
                  <a:schemeClr val="lt1"/>
                </a:buClr>
                <a:buSzPts val="3800"/>
                <a:buFont typeface="Rockwell"/>
                <a:buNone/>
              </a:pPr>
              <a:r>
                <a:rPr b="1" lang="en-US" sz="3800">
                  <a:solidFill>
                    <a:schemeClr val="lt1"/>
                  </a:solidFill>
                  <a:latin typeface="Rockwell"/>
                  <a:ea typeface="Rockwell"/>
                  <a:cs typeface="Rockwell"/>
                  <a:sym typeface="Rockwell"/>
                </a:rPr>
                <a:t>First Aid</a:t>
              </a:r>
              <a:endParaRPr b="1" sz="3800">
                <a:solidFill>
                  <a:schemeClr val="lt1"/>
                </a:solidFill>
                <a:latin typeface="Rockwell"/>
                <a:ea typeface="Rockwell"/>
                <a:cs typeface="Rockwell"/>
                <a:sym typeface="Rockwell"/>
              </a:endParaRPr>
            </a:p>
          </p:txBody>
        </p:sp>
        <p:sp>
          <p:nvSpPr>
            <p:cNvPr id="558" name="Google Shape;558;p21"/>
            <p:cNvSpPr/>
            <p:nvPr/>
          </p:nvSpPr>
          <p:spPr>
            <a:xfrm>
              <a:off x="1517208" y="1764370"/>
              <a:ext cx="5539575" cy="329437"/>
            </a:xfrm>
            <a:prstGeom prst="rect">
              <a:avLst/>
            </a:prstGeom>
            <a:solidFill>
              <a:srgbClr val="FF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9" name="Google Shape;559;p21"/>
            <p:cNvSpPr txBox="1"/>
            <p:nvPr/>
          </p:nvSpPr>
          <p:spPr>
            <a:xfrm>
              <a:off x="1517208" y="1764370"/>
              <a:ext cx="5539575" cy="329437"/>
            </a:xfrm>
            <a:prstGeom prst="rect">
              <a:avLst/>
            </a:prstGeom>
            <a:noFill/>
            <a:ln>
              <a:noFill/>
            </a:ln>
          </p:spPr>
          <p:txBody>
            <a:bodyPr anchorCtr="0" anchor="t" bIns="57150" lIns="57150" spcFirstLastPara="1" rIns="57150" wrap="square" tIns="57150">
              <a:noAutofit/>
            </a:bodyPr>
            <a:lstStyle/>
            <a:p>
              <a:pPr indent="0" lvl="0" marL="0" marR="0" rtl="0" algn="l">
                <a:lnSpc>
                  <a:spcPct val="90000"/>
                </a:lnSpc>
                <a:spcBef>
                  <a:spcPts val="0"/>
                </a:spcBef>
                <a:spcAft>
                  <a:spcPts val="0"/>
                </a:spcAft>
                <a:buClr>
                  <a:schemeClr val="lt1"/>
                </a:buClr>
                <a:buSzPts val="1500"/>
                <a:buFont typeface="Rockwell"/>
                <a:buNone/>
              </a:pPr>
              <a:r>
                <a:rPr b="1" lang="en-US" sz="1500">
                  <a:solidFill>
                    <a:schemeClr val="lt1"/>
                  </a:solidFill>
                  <a:latin typeface="Rockwell"/>
                  <a:ea typeface="Rockwell"/>
                  <a:cs typeface="Rockwell"/>
                  <a:sym typeface="Rockwell"/>
                </a:rPr>
                <a:t>Loosen clothes</a:t>
              </a:r>
              <a:endParaRPr b="1" sz="1500">
                <a:solidFill>
                  <a:schemeClr val="lt1"/>
                </a:solidFill>
                <a:latin typeface="Rockwell"/>
                <a:ea typeface="Rockwell"/>
                <a:cs typeface="Rockwell"/>
                <a:sym typeface="Rockwell"/>
              </a:endParaRPr>
            </a:p>
          </p:txBody>
        </p:sp>
        <p:cxnSp>
          <p:nvCxnSpPr>
            <p:cNvPr id="560" name="Google Shape;560;p21"/>
            <p:cNvCxnSpPr/>
            <p:nvPr/>
          </p:nvCxnSpPr>
          <p:spPr>
            <a:xfrm>
              <a:off x="1411356" y="2093808"/>
              <a:ext cx="5645427" cy="0"/>
            </a:xfrm>
            <a:prstGeom prst="straightConnector1">
              <a:avLst/>
            </a:prstGeom>
            <a:solidFill>
              <a:srgbClr val="855B5D"/>
            </a:solidFill>
            <a:ln cap="flat" cmpd="sng" w="12700">
              <a:solidFill>
                <a:srgbClr val="855B5D"/>
              </a:solidFill>
              <a:prstDash val="solid"/>
              <a:round/>
              <a:headEnd len="sm" w="sm" type="none"/>
              <a:tailEnd len="sm" w="sm" type="none"/>
            </a:ln>
          </p:spPr>
        </p:cxnSp>
        <p:sp>
          <p:nvSpPr>
            <p:cNvPr id="561" name="Google Shape;561;p21"/>
            <p:cNvSpPr/>
            <p:nvPr/>
          </p:nvSpPr>
          <p:spPr>
            <a:xfrm>
              <a:off x="1517208" y="2110280"/>
              <a:ext cx="5539575" cy="329437"/>
            </a:xfrm>
            <a:prstGeom prst="rect">
              <a:avLst/>
            </a:prstGeom>
            <a:solidFill>
              <a:srgbClr val="FF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2" name="Google Shape;562;p21"/>
            <p:cNvSpPr txBox="1"/>
            <p:nvPr/>
          </p:nvSpPr>
          <p:spPr>
            <a:xfrm>
              <a:off x="1517208" y="2110280"/>
              <a:ext cx="5539575" cy="329437"/>
            </a:xfrm>
            <a:prstGeom prst="rect">
              <a:avLst/>
            </a:prstGeom>
            <a:noFill/>
            <a:ln>
              <a:noFill/>
            </a:ln>
          </p:spPr>
          <p:txBody>
            <a:bodyPr anchorCtr="0" anchor="t" bIns="57150" lIns="57150" spcFirstLastPara="1" rIns="57150" wrap="square" tIns="57150">
              <a:noAutofit/>
            </a:bodyPr>
            <a:lstStyle/>
            <a:p>
              <a:pPr indent="0" lvl="0" marL="0" marR="0" rtl="0" algn="l">
                <a:lnSpc>
                  <a:spcPct val="90000"/>
                </a:lnSpc>
                <a:spcBef>
                  <a:spcPts val="0"/>
                </a:spcBef>
                <a:spcAft>
                  <a:spcPts val="0"/>
                </a:spcAft>
                <a:buClr>
                  <a:schemeClr val="lt1"/>
                </a:buClr>
                <a:buSzPts val="1500"/>
                <a:buFont typeface="Rockwell"/>
                <a:buNone/>
              </a:pPr>
              <a:r>
                <a:rPr b="1" lang="en-US" sz="1500">
                  <a:solidFill>
                    <a:schemeClr val="lt1"/>
                  </a:solidFill>
                  <a:latin typeface="Rockwell"/>
                  <a:ea typeface="Rockwell"/>
                  <a:cs typeface="Rockwell"/>
                  <a:sym typeface="Rockwell"/>
                </a:rPr>
                <a:t>Safe or Recovery Position</a:t>
              </a:r>
              <a:endParaRPr b="1" sz="1500">
                <a:solidFill>
                  <a:schemeClr val="lt1"/>
                </a:solidFill>
                <a:latin typeface="Rockwell"/>
                <a:ea typeface="Rockwell"/>
                <a:cs typeface="Rockwell"/>
                <a:sym typeface="Rockwell"/>
              </a:endParaRPr>
            </a:p>
          </p:txBody>
        </p:sp>
        <p:cxnSp>
          <p:nvCxnSpPr>
            <p:cNvPr id="563" name="Google Shape;563;p21"/>
            <p:cNvCxnSpPr/>
            <p:nvPr/>
          </p:nvCxnSpPr>
          <p:spPr>
            <a:xfrm>
              <a:off x="1411356" y="2439718"/>
              <a:ext cx="5645427" cy="0"/>
            </a:xfrm>
            <a:prstGeom prst="straightConnector1">
              <a:avLst/>
            </a:prstGeom>
            <a:solidFill>
              <a:srgbClr val="855B5D"/>
            </a:solidFill>
            <a:ln cap="flat" cmpd="sng" w="12700">
              <a:solidFill>
                <a:srgbClr val="855B5D"/>
              </a:solidFill>
              <a:prstDash val="solid"/>
              <a:round/>
              <a:headEnd len="sm" w="sm" type="none"/>
              <a:tailEnd len="sm" w="sm" type="none"/>
            </a:ln>
          </p:spPr>
        </p:cxnSp>
        <p:sp>
          <p:nvSpPr>
            <p:cNvPr id="564" name="Google Shape;564;p21"/>
            <p:cNvSpPr/>
            <p:nvPr/>
          </p:nvSpPr>
          <p:spPr>
            <a:xfrm>
              <a:off x="1517208" y="2456190"/>
              <a:ext cx="5539575" cy="329437"/>
            </a:xfrm>
            <a:prstGeom prst="rect">
              <a:avLst/>
            </a:prstGeom>
            <a:solidFill>
              <a:srgbClr val="FF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5" name="Google Shape;565;p21"/>
            <p:cNvSpPr txBox="1"/>
            <p:nvPr/>
          </p:nvSpPr>
          <p:spPr>
            <a:xfrm>
              <a:off x="1517208" y="2456190"/>
              <a:ext cx="5539575" cy="329437"/>
            </a:xfrm>
            <a:prstGeom prst="rect">
              <a:avLst/>
            </a:prstGeom>
            <a:noFill/>
            <a:ln>
              <a:noFill/>
            </a:ln>
          </p:spPr>
          <p:txBody>
            <a:bodyPr anchorCtr="0" anchor="t" bIns="57150" lIns="57150" spcFirstLastPara="1" rIns="57150" wrap="square" tIns="57150">
              <a:noAutofit/>
            </a:bodyPr>
            <a:lstStyle/>
            <a:p>
              <a:pPr indent="0" lvl="0" marL="0" marR="0" rtl="0" algn="l">
                <a:lnSpc>
                  <a:spcPct val="90000"/>
                </a:lnSpc>
                <a:spcBef>
                  <a:spcPts val="0"/>
                </a:spcBef>
                <a:spcAft>
                  <a:spcPts val="0"/>
                </a:spcAft>
                <a:buClr>
                  <a:schemeClr val="lt1"/>
                </a:buClr>
                <a:buSzPts val="1500"/>
                <a:buFont typeface="Rockwell"/>
                <a:buNone/>
              </a:pPr>
              <a:r>
                <a:rPr b="1" lang="en-US" sz="1500">
                  <a:solidFill>
                    <a:schemeClr val="lt1"/>
                  </a:solidFill>
                  <a:latin typeface="Rockwell"/>
                  <a:ea typeface="Rockwell"/>
                  <a:cs typeface="Rockwell"/>
                  <a:sym typeface="Rockwell"/>
                </a:rPr>
                <a:t>Call the EMS</a:t>
              </a:r>
              <a:endParaRPr b="1" sz="1500">
                <a:solidFill>
                  <a:schemeClr val="lt1"/>
                </a:solidFill>
                <a:latin typeface="Rockwell"/>
                <a:ea typeface="Rockwell"/>
                <a:cs typeface="Rockwell"/>
                <a:sym typeface="Rockwell"/>
              </a:endParaRPr>
            </a:p>
          </p:txBody>
        </p:sp>
        <p:cxnSp>
          <p:nvCxnSpPr>
            <p:cNvPr id="566" name="Google Shape;566;p21"/>
            <p:cNvCxnSpPr/>
            <p:nvPr/>
          </p:nvCxnSpPr>
          <p:spPr>
            <a:xfrm>
              <a:off x="1411356" y="2785628"/>
              <a:ext cx="5645427" cy="0"/>
            </a:xfrm>
            <a:prstGeom prst="straightConnector1">
              <a:avLst/>
            </a:prstGeom>
            <a:solidFill>
              <a:srgbClr val="855B5D"/>
            </a:solidFill>
            <a:ln cap="flat" cmpd="sng" w="12700">
              <a:solidFill>
                <a:srgbClr val="855B5D"/>
              </a:solidFill>
              <a:prstDash val="solid"/>
              <a:round/>
              <a:headEnd len="sm" w="sm" type="none"/>
              <a:tailEnd len="sm" w="sm" type="none"/>
            </a:ln>
          </p:spPr>
        </p:cxnSp>
        <p:sp>
          <p:nvSpPr>
            <p:cNvPr id="567" name="Google Shape;567;p21"/>
            <p:cNvSpPr/>
            <p:nvPr/>
          </p:nvSpPr>
          <p:spPr>
            <a:xfrm>
              <a:off x="1517208" y="2802100"/>
              <a:ext cx="5539575" cy="329437"/>
            </a:xfrm>
            <a:prstGeom prst="rect">
              <a:avLst/>
            </a:prstGeom>
            <a:solidFill>
              <a:srgbClr val="FF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8" name="Google Shape;568;p21"/>
            <p:cNvSpPr txBox="1"/>
            <p:nvPr/>
          </p:nvSpPr>
          <p:spPr>
            <a:xfrm>
              <a:off x="1517208" y="2802100"/>
              <a:ext cx="5539575" cy="329437"/>
            </a:xfrm>
            <a:prstGeom prst="rect">
              <a:avLst/>
            </a:prstGeom>
            <a:noFill/>
            <a:ln>
              <a:noFill/>
            </a:ln>
          </p:spPr>
          <p:txBody>
            <a:bodyPr anchorCtr="0" anchor="t" bIns="57150" lIns="57150" spcFirstLastPara="1" rIns="57150" wrap="square" tIns="57150">
              <a:noAutofit/>
            </a:bodyPr>
            <a:lstStyle/>
            <a:p>
              <a:pPr indent="0" lvl="0" marL="0" marR="0" rtl="0" algn="l">
                <a:lnSpc>
                  <a:spcPct val="90000"/>
                </a:lnSpc>
                <a:spcBef>
                  <a:spcPts val="0"/>
                </a:spcBef>
                <a:spcAft>
                  <a:spcPts val="0"/>
                </a:spcAft>
                <a:buClr>
                  <a:schemeClr val="lt1"/>
                </a:buClr>
                <a:buSzPts val="1500"/>
                <a:buFont typeface="Rockwell"/>
                <a:buNone/>
              </a:pPr>
              <a:r>
                <a:rPr b="1" lang="en-US" sz="1500">
                  <a:solidFill>
                    <a:schemeClr val="lt1"/>
                  </a:solidFill>
                  <a:latin typeface="Rockwell"/>
                  <a:ea typeface="Rockwell"/>
                  <a:cs typeface="Rockwell"/>
                  <a:sym typeface="Rockwell"/>
                </a:rPr>
                <a:t>Monitor the lifeline</a:t>
              </a:r>
              <a:endParaRPr b="1" sz="1500">
                <a:solidFill>
                  <a:schemeClr val="lt1"/>
                </a:solidFill>
                <a:latin typeface="Rockwell"/>
                <a:ea typeface="Rockwell"/>
                <a:cs typeface="Rockwell"/>
                <a:sym typeface="Rockwell"/>
              </a:endParaRPr>
            </a:p>
          </p:txBody>
        </p:sp>
        <p:cxnSp>
          <p:nvCxnSpPr>
            <p:cNvPr id="569" name="Google Shape;569;p21"/>
            <p:cNvCxnSpPr/>
            <p:nvPr/>
          </p:nvCxnSpPr>
          <p:spPr>
            <a:xfrm>
              <a:off x="1411356" y="3131538"/>
              <a:ext cx="5645427" cy="0"/>
            </a:xfrm>
            <a:prstGeom prst="straightConnector1">
              <a:avLst/>
            </a:prstGeom>
            <a:solidFill>
              <a:srgbClr val="855B5D"/>
            </a:solidFill>
            <a:ln cap="flat" cmpd="sng" w="12700">
              <a:solidFill>
                <a:srgbClr val="855B5D"/>
              </a:solidFill>
              <a:prstDash val="solid"/>
              <a:round/>
              <a:headEnd len="sm" w="sm" type="none"/>
              <a:tailEnd len="sm" w="sm" type="none"/>
            </a:ln>
          </p:spPr>
        </p:cxnSp>
        <p:sp>
          <p:nvSpPr>
            <p:cNvPr id="570" name="Google Shape;570;p21"/>
            <p:cNvSpPr/>
            <p:nvPr/>
          </p:nvSpPr>
          <p:spPr>
            <a:xfrm>
              <a:off x="1517208" y="3148010"/>
              <a:ext cx="5539575" cy="329437"/>
            </a:xfrm>
            <a:prstGeom prst="rect">
              <a:avLst/>
            </a:prstGeom>
            <a:solidFill>
              <a:srgbClr val="FF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1" name="Google Shape;571;p21"/>
            <p:cNvSpPr txBox="1"/>
            <p:nvPr/>
          </p:nvSpPr>
          <p:spPr>
            <a:xfrm>
              <a:off x="1517208" y="3148010"/>
              <a:ext cx="5539575" cy="329437"/>
            </a:xfrm>
            <a:prstGeom prst="rect">
              <a:avLst/>
            </a:prstGeom>
            <a:noFill/>
            <a:ln>
              <a:noFill/>
            </a:ln>
          </p:spPr>
          <p:txBody>
            <a:bodyPr anchorCtr="0" anchor="t" bIns="57150" lIns="57150" spcFirstLastPara="1" rIns="57150" wrap="square" tIns="57150">
              <a:noAutofit/>
            </a:bodyPr>
            <a:lstStyle/>
            <a:p>
              <a:pPr indent="0" lvl="0" marL="0" marR="0" rtl="0" algn="l">
                <a:lnSpc>
                  <a:spcPct val="90000"/>
                </a:lnSpc>
                <a:spcBef>
                  <a:spcPts val="0"/>
                </a:spcBef>
                <a:spcAft>
                  <a:spcPts val="0"/>
                </a:spcAft>
                <a:buClr>
                  <a:schemeClr val="lt1"/>
                </a:buClr>
                <a:buSzPts val="1500"/>
                <a:buFont typeface="Rockwell"/>
                <a:buNone/>
              </a:pPr>
              <a:r>
                <a:rPr b="1" lang="en-US" sz="1500">
                  <a:solidFill>
                    <a:schemeClr val="lt1"/>
                  </a:solidFill>
                  <a:latin typeface="Rockwell"/>
                  <a:ea typeface="Rockwell"/>
                  <a:cs typeface="Rockwell"/>
                  <a:sym typeface="Rockwell"/>
                </a:rPr>
                <a:t>Administer Oxygen, if available</a:t>
              </a:r>
              <a:endParaRPr b="1" sz="1500">
                <a:solidFill>
                  <a:schemeClr val="lt1"/>
                </a:solidFill>
                <a:latin typeface="Rockwell"/>
                <a:ea typeface="Rockwell"/>
                <a:cs typeface="Rockwell"/>
                <a:sym typeface="Rockwell"/>
              </a:endParaRPr>
            </a:p>
          </p:txBody>
        </p:sp>
        <p:cxnSp>
          <p:nvCxnSpPr>
            <p:cNvPr id="572" name="Google Shape;572;p21"/>
            <p:cNvCxnSpPr/>
            <p:nvPr/>
          </p:nvCxnSpPr>
          <p:spPr>
            <a:xfrm>
              <a:off x="1411356" y="3477448"/>
              <a:ext cx="5645427" cy="0"/>
            </a:xfrm>
            <a:prstGeom prst="straightConnector1">
              <a:avLst/>
            </a:prstGeom>
            <a:solidFill>
              <a:srgbClr val="855B5D"/>
            </a:solidFill>
            <a:ln cap="flat" cmpd="sng" w="12700">
              <a:solidFill>
                <a:srgbClr val="855B5D"/>
              </a:solidFill>
              <a:prstDash val="solid"/>
              <a:round/>
              <a:headEnd len="sm" w="sm" type="none"/>
              <a:tailEnd len="sm" w="sm" type="none"/>
            </a:ln>
          </p:spPr>
        </p:cxnSp>
      </p:grpSp>
      <p:sp>
        <p:nvSpPr>
          <p:cNvPr id="573" name="Google Shape;573;p21"/>
          <p:cNvSpPr txBox="1"/>
          <p:nvPr/>
        </p:nvSpPr>
        <p:spPr>
          <a:xfrm>
            <a:off x="9521540" y="315294"/>
            <a:ext cx="2573525"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lt1"/>
                </a:solidFill>
                <a:latin typeface="Rockwell"/>
                <a:ea typeface="Rockwell"/>
                <a:cs typeface="Rockwell"/>
                <a:sym typeface="Rockwell"/>
              </a:rPr>
              <a:t>Part B: Safety in Sports</a:t>
            </a:r>
            <a:endParaRPr sz="1800">
              <a:solidFill>
                <a:schemeClr val="lt1"/>
              </a:solidFill>
              <a:latin typeface="Rockwell"/>
              <a:ea typeface="Rockwell"/>
              <a:cs typeface="Rockwell"/>
              <a:sym typeface="Rockwell"/>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7" name="Shape 577"/>
        <p:cNvGrpSpPr/>
        <p:nvPr/>
      </p:nvGrpSpPr>
      <p:grpSpPr>
        <a:xfrm>
          <a:off x="0" y="0"/>
          <a:ext cx="0" cy="0"/>
          <a:chOff x="0" y="0"/>
          <a:chExt cx="0" cy="0"/>
        </a:xfrm>
      </p:grpSpPr>
      <p:sp>
        <p:nvSpPr>
          <p:cNvPr id="578" name="Google Shape;578;p22"/>
          <p:cNvSpPr txBox="1"/>
          <p:nvPr>
            <p:ph type="title"/>
          </p:nvPr>
        </p:nvSpPr>
        <p:spPr>
          <a:xfrm>
            <a:off x="1069848" y="484632"/>
            <a:ext cx="10058400" cy="1609344"/>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4400"/>
              <a:buFont typeface="Rockwell"/>
              <a:buNone/>
            </a:pPr>
            <a:r>
              <a:rPr lang="en-US" sz="4400"/>
              <a:t>DROWNING</a:t>
            </a:r>
            <a:endParaRPr sz="4400"/>
          </a:p>
        </p:txBody>
      </p:sp>
      <p:sp>
        <p:nvSpPr>
          <p:cNvPr id="579" name="Google Shape;579;p22"/>
          <p:cNvSpPr txBox="1"/>
          <p:nvPr>
            <p:ph idx="11" type="ftr"/>
          </p:nvPr>
        </p:nvSpPr>
        <p:spPr>
          <a:xfrm>
            <a:off x="1088136" y="6272784"/>
            <a:ext cx="6327648"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US">
                <a:solidFill>
                  <a:srgbClr val="FFFFFF"/>
                </a:solidFill>
              </a:rPr>
              <a:t>©www.rescuetraining.gr</a:t>
            </a:r>
            <a:endParaRPr>
              <a:solidFill>
                <a:srgbClr val="FFFFFF"/>
              </a:solidFill>
            </a:endParaRPr>
          </a:p>
        </p:txBody>
      </p:sp>
      <p:grpSp>
        <p:nvGrpSpPr>
          <p:cNvPr id="580" name="Google Shape;580;p22"/>
          <p:cNvGrpSpPr/>
          <p:nvPr/>
        </p:nvGrpSpPr>
        <p:grpSpPr>
          <a:xfrm>
            <a:off x="1055440" y="1626961"/>
            <a:ext cx="9144000" cy="1325563"/>
            <a:chOff x="0" y="0"/>
            <a:chExt cx="9144000" cy="1325563"/>
          </a:xfrm>
        </p:grpSpPr>
        <p:cxnSp>
          <p:nvCxnSpPr>
            <p:cNvPr id="581" name="Google Shape;581;p22"/>
            <p:cNvCxnSpPr/>
            <p:nvPr/>
          </p:nvCxnSpPr>
          <p:spPr>
            <a:xfrm>
              <a:off x="0" y="0"/>
              <a:ext cx="9144000" cy="0"/>
            </a:xfrm>
            <a:prstGeom prst="straightConnector1">
              <a:avLst/>
            </a:prstGeom>
            <a:solidFill>
              <a:srgbClr val="9B2B1C"/>
            </a:solidFill>
            <a:ln>
              <a:noFill/>
            </a:ln>
          </p:spPr>
        </p:cxnSp>
        <p:sp>
          <p:nvSpPr>
            <p:cNvPr id="582" name="Google Shape;582;p22"/>
            <p:cNvSpPr/>
            <p:nvPr/>
          </p:nvSpPr>
          <p:spPr>
            <a:xfrm>
              <a:off x="0" y="0"/>
              <a:ext cx="9144000" cy="1325563"/>
            </a:xfrm>
            <a:prstGeom prst="rect">
              <a:avLst/>
            </a:prstGeom>
            <a:noFill/>
            <a:ln cap="flat" cmpd="sng" w="9525">
              <a:solidFill>
                <a:schemeClr val="dk1">
                  <a:alpha val="0"/>
                </a:schemeClr>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3" name="Google Shape;583;p22"/>
            <p:cNvSpPr txBox="1"/>
            <p:nvPr/>
          </p:nvSpPr>
          <p:spPr>
            <a:xfrm>
              <a:off x="0" y="0"/>
              <a:ext cx="9144000" cy="1325563"/>
            </a:xfrm>
            <a:prstGeom prst="rect">
              <a:avLst/>
            </a:prstGeom>
            <a:noFill/>
            <a:ln>
              <a:noFill/>
            </a:ln>
          </p:spPr>
          <p:txBody>
            <a:bodyPr anchorCtr="0" anchor="t" bIns="68575" lIns="68575" spcFirstLastPara="1" rIns="68575" wrap="square" tIns="68575">
              <a:noAutofit/>
            </a:bodyPr>
            <a:lstStyle/>
            <a:p>
              <a:pPr indent="0" lvl="0" marL="0" marR="0" rtl="0" algn="l">
                <a:lnSpc>
                  <a:spcPct val="90000"/>
                </a:lnSpc>
                <a:spcBef>
                  <a:spcPts val="0"/>
                </a:spcBef>
                <a:spcAft>
                  <a:spcPts val="0"/>
                </a:spcAft>
                <a:buClr>
                  <a:schemeClr val="dk1"/>
                </a:buClr>
                <a:buSzPts val="1800"/>
                <a:buFont typeface="Rockwell"/>
                <a:buNone/>
              </a:pPr>
              <a:r>
                <a:rPr b="0" i="0" lang="en-US" sz="1800" u="none">
                  <a:solidFill>
                    <a:schemeClr val="dk1"/>
                  </a:solidFill>
                  <a:latin typeface="Rockwell"/>
                  <a:ea typeface="Rockwell"/>
                  <a:cs typeface="Rockwell"/>
                  <a:sym typeface="Rockwell"/>
                </a:rPr>
                <a:t>Drowning is defined as death from suffocation occurring within 24 hours of being submerged in water. Near drowning refers to survival, even if only for a short period, following a submersion incident lasting more than 24 hours. Toddlers often play in and around water, and in emergencies, they are frequently unable to seek help.</a:t>
              </a:r>
              <a:endParaRPr sz="1800">
                <a:solidFill>
                  <a:schemeClr val="dk1"/>
                </a:solidFill>
                <a:latin typeface="Rockwell"/>
                <a:ea typeface="Rockwell"/>
                <a:cs typeface="Rockwell"/>
                <a:sym typeface="Rockwell"/>
              </a:endParaRPr>
            </a:p>
          </p:txBody>
        </p:sp>
      </p:grpSp>
      <p:grpSp>
        <p:nvGrpSpPr>
          <p:cNvPr id="584" name="Google Shape;584;p22"/>
          <p:cNvGrpSpPr/>
          <p:nvPr/>
        </p:nvGrpSpPr>
        <p:grpSpPr>
          <a:xfrm>
            <a:off x="1069848" y="3110178"/>
            <a:ext cx="7455174" cy="3162605"/>
            <a:chOff x="0" y="0"/>
            <a:chExt cx="7455174" cy="3162605"/>
          </a:xfrm>
        </p:grpSpPr>
        <p:cxnSp>
          <p:nvCxnSpPr>
            <p:cNvPr id="585" name="Google Shape;585;p22"/>
            <p:cNvCxnSpPr/>
            <p:nvPr/>
          </p:nvCxnSpPr>
          <p:spPr>
            <a:xfrm>
              <a:off x="0" y="0"/>
              <a:ext cx="7455174" cy="0"/>
            </a:xfrm>
            <a:prstGeom prst="straightConnector1">
              <a:avLst/>
            </a:prstGeom>
            <a:blipFill rotWithShape="1">
              <a:blip r:embed="rId3">
                <a:alphaModFix/>
              </a:blip>
              <a:tile algn="tl" flip="none" tx="0" sx="60000" ty="0" sy="58999"/>
            </a:blipFill>
            <a:ln>
              <a:noFill/>
            </a:ln>
          </p:spPr>
        </p:cxnSp>
        <p:sp>
          <p:nvSpPr>
            <p:cNvPr id="586" name="Google Shape;586;p22"/>
            <p:cNvSpPr/>
            <p:nvPr/>
          </p:nvSpPr>
          <p:spPr>
            <a:xfrm>
              <a:off x="0" y="0"/>
              <a:ext cx="1491034" cy="1581302"/>
            </a:xfrm>
            <a:prstGeom prst="rect">
              <a:avLst/>
            </a:prstGeom>
            <a:solidFill>
              <a:srgbClr val="00B05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7" name="Google Shape;587;p22"/>
            <p:cNvSpPr txBox="1"/>
            <p:nvPr/>
          </p:nvSpPr>
          <p:spPr>
            <a:xfrm>
              <a:off x="0" y="0"/>
              <a:ext cx="1491034" cy="1581302"/>
            </a:xfrm>
            <a:prstGeom prst="rect">
              <a:avLst/>
            </a:prstGeom>
            <a:noFill/>
            <a:ln>
              <a:noFill/>
            </a:ln>
          </p:spPr>
          <p:txBody>
            <a:bodyPr anchorCtr="0" anchor="t" bIns="68575" lIns="68575" spcFirstLastPara="1" rIns="68575" wrap="square" tIns="68575">
              <a:noAutofit/>
            </a:bodyPr>
            <a:lstStyle/>
            <a:p>
              <a:pPr indent="0" lvl="0" marL="0" marR="0" rtl="0" algn="l">
                <a:lnSpc>
                  <a:spcPct val="90000"/>
                </a:lnSpc>
                <a:spcBef>
                  <a:spcPts val="0"/>
                </a:spcBef>
                <a:spcAft>
                  <a:spcPts val="0"/>
                </a:spcAft>
                <a:buClr>
                  <a:schemeClr val="lt1"/>
                </a:buClr>
                <a:buSzPts val="1800"/>
                <a:buFont typeface="Calibri"/>
                <a:buNone/>
              </a:pPr>
              <a:r>
                <a:rPr b="1" lang="en-US" sz="1800">
                  <a:solidFill>
                    <a:schemeClr val="lt1"/>
                  </a:solidFill>
                  <a:latin typeface="Calibri"/>
                  <a:ea typeface="Calibri"/>
                  <a:cs typeface="Calibri"/>
                  <a:sym typeface="Calibri"/>
                </a:rPr>
                <a:t>Recognition</a:t>
              </a:r>
              <a:endParaRPr b="1" sz="1800">
                <a:solidFill>
                  <a:schemeClr val="lt1"/>
                </a:solidFill>
                <a:latin typeface="Calibri"/>
                <a:ea typeface="Calibri"/>
                <a:cs typeface="Calibri"/>
                <a:sym typeface="Calibri"/>
              </a:endParaRPr>
            </a:p>
          </p:txBody>
        </p:sp>
        <p:sp>
          <p:nvSpPr>
            <p:cNvPr id="588" name="Google Shape;588;p22"/>
            <p:cNvSpPr/>
            <p:nvPr/>
          </p:nvSpPr>
          <p:spPr>
            <a:xfrm>
              <a:off x="1602862" y="24707"/>
              <a:ext cx="5852311" cy="494157"/>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9" name="Google Shape;589;p22"/>
            <p:cNvSpPr txBox="1"/>
            <p:nvPr/>
          </p:nvSpPr>
          <p:spPr>
            <a:xfrm>
              <a:off x="1602862" y="24707"/>
              <a:ext cx="5852311" cy="494157"/>
            </a:xfrm>
            <a:prstGeom prst="rect">
              <a:avLst/>
            </a:prstGeom>
            <a:noFill/>
            <a:ln>
              <a:noFill/>
            </a:ln>
          </p:spPr>
          <p:txBody>
            <a:bodyPr anchorCtr="0" anchor="t" bIns="68575" lIns="68575" spcFirstLastPara="1" rIns="68575" wrap="square" tIns="68575">
              <a:noAutofit/>
            </a:bodyPr>
            <a:lstStyle/>
            <a:p>
              <a:pPr indent="0" lvl="0" marL="0" marR="0" rtl="0" algn="l">
                <a:lnSpc>
                  <a:spcPct val="90000"/>
                </a:lnSpc>
                <a:spcBef>
                  <a:spcPts val="0"/>
                </a:spcBef>
                <a:spcAft>
                  <a:spcPts val="0"/>
                </a:spcAft>
                <a:buClr>
                  <a:srgbClr val="002060"/>
                </a:buClr>
                <a:buSzPts val="1800"/>
                <a:buFont typeface="Calibri"/>
                <a:buNone/>
              </a:pPr>
              <a:r>
                <a:rPr b="1" lang="en-US" sz="1800">
                  <a:solidFill>
                    <a:srgbClr val="002060"/>
                  </a:solidFill>
                  <a:latin typeface="Calibri"/>
                  <a:ea typeface="Calibri"/>
                  <a:cs typeface="Calibri"/>
                  <a:sym typeface="Calibri"/>
                </a:rPr>
                <a:t>Waving arms</a:t>
              </a:r>
              <a:endParaRPr b="1" sz="1800">
                <a:solidFill>
                  <a:srgbClr val="002060"/>
                </a:solidFill>
                <a:latin typeface="Calibri"/>
                <a:ea typeface="Calibri"/>
                <a:cs typeface="Calibri"/>
                <a:sym typeface="Calibri"/>
              </a:endParaRPr>
            </a:p>
          </p:txBody>
        </p:sp>
        <p:cxnSp>
          <p:nvCxnSpPr>
            <p:cNvPr id="590" name="Google Shape;590;p22"/>
            <p:cNvCxnSpPr/>
            <p:nvPr/>
          </p:nvCxnSpPr>
          <p:spPr>
            <a:xfrm>
              <a:off x="1491034" y="518865"/>
              <a:ext cx="5964139" cy="0"/>
            </a:xfrm>
            <a:prstGeom prst="straightConnector1">
              <a:avLst/>
            </a:prstGeom>
            <a:solidFill>
              <a:schemeClr val="accent4"/>
            </a:solidFill>
            <a:ln cap="flat" cmpd="sng" w="12700">
              <a:solidFill>
                <a:schemeClr val="accent4"/>
              </a:solidFill>
              <a:prstDash val="solid"/>
              <a:round/>
              <a:headEnd len="sm" w="sm" type="none"/>
              <a:tailEnd len="sm" w="sm" type="none"/>
            </a:ln>
          </p:spPr>
        </p:cxnSp>
        <p:sp>
          <p:nvSpPr>
            <p:cNvPr id="591" name="Google Shape;591;p22"/>
            <p:cNvSpPr/>
            <p:nvPr/>
          </p:nvSpPr>
          <p:spPr>
            <a:xfrm>
              <a:off x="1602862" y="543572"/>
              <a:ext cx="5852311" cy="494157"/>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2" name="Google Shape;592;p22"/>
            <p:cNvSpPr txBox="1"/>
            <p:nvPr/>
          </p:nvSpPr>
          <p:spPr>
            <a:xfrm>
              <a:off x="1602862" y="543572"/>
              <a:ext cx="5852311" cy="494157"/>
            </a:xfrm>
            <a:prstGeom prst="rect">
              <a:avLst/>
            </a:prstGeom>
            <a:noFill/>
            <a:ln>
              <a:noFill/>
            </a:ln>
          </p:spPr>
          <p:txBody>
            <a:bodyPr anchorCtr="0" anchor="t" bIns="68575" lIns="68575" spcFirstLastPara="1" rIns="68575" wrap="square" tIns="68575">
              <a:noAutofit/>
            </a:bodyPr>
            <a:lstStyle/>
            <a:p>
              <a:pPr indent="0" lvl="0" marL="0" marR="0" rtl="0" algn="l">
                <a:lnSpc>
                  <a:spcPct val="90000"/>
                </a:lnSpc>
                <a:spcBef>
                  <a:spcPts val="0"/>
                </a:spcBef>
                <a:spcAft>
                  <a:spcPts val="0"/>
                </a:spcAft>
                <a:buClr>
                  <a:srgbClr val="002060"/>
                </a:buClr>
                <a:buSzPts val="1800"/>
                <a:buFont typeface="Calibri"/>
                <a:buNone/>
              </a:pPr>
              <a:r>
                <a:rPr b="1" lang="en-US" sz="1800">
                  <a:solidFill>
                    <a:srgbClr val="002060"/>
                  </a:solidFill>
                  <a:latin typeface="Calibri"/>
                  <a:ea typeface="Calibri"/>
                  <a:cs typeface="Calibri"/>
                  <a:sym typeface="Calibri"/>
                </a:rPr>
                <a:t>Head tilted back with the mouth open</a:t>
              </a:r>
              <a:endParaRPr b="1" sz="1800">
                <a:solidFill>
                  <a:srgbClr val="002060"/>
                </a:solidFill>
                <a:latin typeface="Calibri"/>
                <a:ea typeface="Calibri"/>
                <a:cs typeface="Calibri"/>
                <a:sym typeface="Calibri"/>
              </a:endParaRPr>
            </a:p>
          </p:txBody>
        </p:sp>
        <p:cxnSp>
          <p:nvCxnSpPr>
            <p:cNvPr id="593" name="Google Shape;593;p22"/>
            <p:cNvCxnSpPr/>
            <p:nvPr/>
          </p:nvCxnSpPr>
          <p:spPr>
            <a:xfrm>
              <a:off x="1491034" y="1037730"/>
              <a:ext cx="5964139" cy="0"/>
            </a:xfrm>
            <a:prstGeom prst="straightConnector1">
              <a:avLst/>
            </a:prstGeom>
            <a:solidFill>
              <a:schemeClr val="accent4"/>
            </a:solidFill>
            <a:ln cap="flat" cmpd="sng" w="12700">
              <a:solidFill>
                <a:schemeClr val="accent4"/>
              </a:solidFill>
              <a:prstDash val="solid"/>
              <a:round/>
              <a:headEnd len="sm" w="sm" type="none"/>
              <a:tailEnd len="sm" w="sm" type="none"/>
            </a:ln>
          </p:spPr>
        </p:cxnSp>
        <p:sp>
          <p:nvSpPr>
            <p:cNvPr id="594" name="Google Shape;594;p22"/>
            <p:cNvSpPr/>
            <p:nvPr/>
          </p:nvSpPr>
          <p:spPr>
            <a:xfrm>
              <a:off x="1602862" y="1062437"/>
              <a:ext cx="5852311" cy="494157"/>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5" name="Google Shape;595;p22"/>
            <p:cNvSpPr txBox="1"/>
            <p:nvPr/>
          </p:nvSpPr>
          <p:spPr>
            <a:xfrm>
              <a:off x="1602862" y="1062437"/>
              <a:ext cx="5852311" cy="494157"/>
            </a:xfrm>
            <a:prstGeom prst="rect">
              <a:avLst/>
            </a:prstGeom>
            <a:noFill/>
            <a:ln>
              <a:noFill/>
            </a:ln>
          </p:spPr>
          <p:txBody>
            <a:bodyPr anchorCtr="0" anchor="t" bIns="68575" lIns="68575" spcFirstLastPara="1" rIns="68575" wrap="square" tIns="68575">
              <a:noAutofit/>
            </a:bodyPr>
            <a:lstStyle/>
            <a:p>
              <a:pPr indent="0" lvl="0" marL="0" marR="0" rtl="0" algn="l">
                <a:lnSpc>
                  <a:spcPct val="90000"/>
                </a:lnSpc>
                <a:spcBef>
                  <a:spcPts val="0"/>
                </a:spcBef>
                <a:spcAft>
                  <a:spcPts val="0"/>
                </a:spcAft>
                <a:buClr>
                  <a:srgbClr val="002060"/>
                </a:buClr>
                <a:buSzPts val="1800"/>
                <a:buFont typeface="Calibri"/>
                <a:buNone/>
              </a:pPr>
              <a:r>
                <a:rPr b="1" lang="en-US" sz="1800">
                  <a:solidFill>
                    <a:srgbClr val="002060"/>
                  </a:solidFill>
                  <a:latin typeface="Calibri"/>
                  <a:ea typeface="Calibri"/>
                  <a:cs typeface="Calibri"/>
                  <a:sym typeface="Calibri"/>
                </a:rPr>
                <a:t>Floating face down in the water</a:t>
              </a:r>
              <a:endParaRPr b="1" sz="1800">
                <a:solidFill>
                  <a:srgbClr val="002060"/>
                </a:solidFill>
                <a:latin typeface="Calibri"/>
                <a:ea typeface="Calibri"/>
                <a:cs typeface="Calibri"/>
                <a:sym typeface="Calibri"/>
              </a:endParaRPr>
            </a:p>
          </p:txBody>
        </p:sp>
        <p:cxnSp>
          <p:nvCxnSpPr>
            <p:cNvPr id="596" name="Google Shape;596;p22"/>
            <p:cNvCxnSpPr/>
            <p:nvPr/>
          </p:nvCxnSpPr>
          <p:spPr>
            <a:xfrm>
              <a:off x="1491034" y="1556595"/>
              <a:ext cx="5964139" cy="0"/>
            </a:xfrm>
            <a:prstGeom prst="straightConnector1">
              <a:avLst/>
            </a:prstGeom>
            <a:solidFill>
              <a:schemeClr val="accent4"/>
            </a:solidFill>
            <a:ln cap="flat" cmpd="sng" w="12700">
              <a:solidFill>
                <a:schemeClr val="accent4"/>
              </a:solidFill>
              <a:prstDash val="solid"/>
              <a:round/>
              <a:headEnd len="sm" w="sm" type="none"/>
              <a:tailEnd len="sm" w="sm" type="none"/>
            </a:ln>
          </p:spPr>
        </p:cxnSp>
        <p:cxnSp>
          <p:nvCxnSpPr>
            <p:cNvPr id="597" name="Google Shape;597;p22"/>
            <p:cNvCxnSpPr/>
            <p:nvPr/>
          </p:nvCxnSpPr>
          <p:spPr>
            <a:xfrm>
              <a:off x="0" y="1581303"/>
              <a:ext cx="7455174" cy="0"/>
            </a:xfrm>
            <a:prstGeom prst="straightConnector1">
              <a:avLst/>
            </a:prstGeom>
            <a:blipFill rotWithShape="1">
              <a:blip r:embed="rId3">
                <a:alphaModFix/>
              </a:blip>
              <a:tile algn="tl" flip="none" tx="0" sx="60000" ty="0" sy="58999"/>
            </a:blipFill>
            <a:ln>
              <a:noFill/>
            </a:ln>
          </p:spPr>
        </p:cxnSp>
        <p:sp>
          <p:nvSpPr>
            <p:cNvPr id="598" name="Google Shape;598;p22"/>
            <p:cNvSpPr/>
            <p:nvPr/>
          </p:nvSpPr>
          <p:spPr>
            <a:xfrm>
              <a:off x="0" y="1581303"/>
              <a:ext cx="1491034" cy="1581302"/>
            </a:xfrm>
            <a:prstGeom prst="rect">
              <a:avLst/>
            </a:prstGeom>
            <a:solidFill>
              <a:srgbClr val="C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9" name="Google Shape;599;p22"/>
            <p:cNvSpPr txBox="1"/>
            <p:nvPr/>
          </p:nvSpPr>
          <p:spPr>
            <a:xfrm>
              <a:off x="0" y="1581303"/>
              <a:ext cx="1491034" cy="1581302"/>
            </a:xfrm>
            <a:prstGeom prst="rect">
              <a:avLst/>
            </a:prstGeom>
            <a:noFill/>
            <a:ln>
              <a:noFill/>
            </a:ln>
          </p:spPr>
          <p:txBody>
            <a:bodyPr anchorCtr="0" anchor="t" bIns="68575" lIns="68575" spcFirstLastPara="1" rIns="68575" wrap="square" tIns="68575">
              <a:noAutofit/>
            </a:bodyPr>
            <a:lstStyle/>
            <a:p>
              <a:pPr indent="0" lvl="0" marL="0" marR="0" rtl="0" algn="l">
                <a:lnSpc>
                  <a:spcPct val="90000"/>
                </a:lnSpc>
                <a:spcBef>
                  <a:spcPts val="0"/>
                </a:spcBef>
                <a:spcAft>
                  <a:spcPts val="0"/>
                </a:spcAft>
                <a:buClr>
                  <a:schemeClr val="lt1"/>
                </a:buClr>
                <a:buSzPts val="1800"/>
                <a:buFont typeface="Calibri"/>
                <a:buNone/>
              </a:pPr>
              <a:r>
                <a:rPr b="1" lang="en-US" sz="1800">
                  <a:solidFill>
                    <a:schemeClr val="lt1"/>
                  </a:solidFill>
                  <a:latin typeface="Calibri"/>
                  <a:ea typeface="Calibri"/>
                  <a:cs typeface="Calibri"/>
                  <a:sym typeface="Calibri"/>
                </a:rPr>
                <a:t>Reaction</a:t>
              </a:r>
              <a:endParaRPr b="1" sz="1800">
                <a:solidFill>
                  <a:schemeClr val="lt1"/>
                </a:solidFill>
                <a:latin typeface="Calibri"/>
                <a:ea typeface="Calibri"/>
                <a:cs typeface="Calibri"/>
                <a:sym typeface="Calibri"/>
              </a:endParaRPr>
            </a:p>
          </p:txBody>
        </p:sp>
        <p:sp>
          <p:nvSpPr>
            <p:cNvPr id="600" name="Google Shape;600;p22"/>
            <p:cNvSpPr/>
            <p:nvPr/>
          </p:nvSpPr>
          <p:spPr>
            <a:xfrm>
              <a:off x="1602862" y="1606010"/>
              <a:ext cx="5852311" cy="494157"/>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1" name="Google Shape;601;p22"/>
            <p:cNvSpPr txBox="1"/>
            <p:nvPr/>
          </p:nvSpPr>
          <p:spPr>
            <a:xfrm>
              <a:off x="1602862" y="1606010"/>
              <a:ext cx="5852311" cy="494157"/>
            </a:xfrm>
            <a:prstGeom prst="rect">
              <a:avLst/>
            </a:prstGeom>
            <a:noFill/>
            <a:ln>
              <a:noFill/>
            </a:ln>
          </p:spPr>
          <p:txBody>
            <a:bodyPr anchorCtr="0" anchor="t" bIns="68575" lIns="68575" spcFirstLastPara="1" rIns="68575" wrap="square" tIns="68575">
              <a:noAutofit/>
            </a:bodyPr>
            <a:lstStyle/>
            <a:p>
              <a:pPr indent="0" lvl="0" marL="0" marR="0" rtl="0" algn="l">
                <a:lnSpc>
                  <a:spcPct val="90000"/>
                </a:lnSpc>
                <a:spcBef>
                  <a:spcPts val="0"/>
                </a:spcBef>
                <a:spcAft>
                  <a:spcPts val="0"/>
                </a:spcAft>
                <a:buClr>
                  <a:srgbClr val="002060"/>
                </a:buClr>
                <a:buSzPts val="1800"/>
                <a:buFont typeface="Calibri"/>
                <a:buNone/>
              </a:pPr>
              <a:r>
                <a:rPr b="1" lang="en-US" sz="1800">
                  <a:solidFill>
                    <a:srgbClr val="002060"/>
                  </a:solidFill>
                  <a:latin typeface="Calibri"/>
                  <a:ea typeface="Calibri"/>
                  <a:cs typeface="Calibri"/>
                  <a:sym typeface="Calibri"/>
                </a:rPr>
                <a:t>Recognition</a:t>
              </a:r>
              <a:endParaRPr b="1" sz="1800">
                <a:solidFill>
                  <a:srgbClr val="002060"/>
                </a:solidFill>
                <a:latin typeface="Calibri"/>
                <a:ea typeface="Calibri"/>
                <a:cs typeface="Calibri"/>
                <a:sym typeface="Calibri"/>
              </a:endParaRPr>
            </a:p>
          </p:txBody>
        </p:sp>
        <p:cxnSp>
          <p:nvCxnSpPr>
            <p:cNvPr id="602" name="Google Shape;602;p22"/>
            <p:cNvCxnSpPr/>
            <p:nvPr/>
          </p:nvCxnSpPr>
          <p:spPr>
            <a:xfrm>
              <a:off x="1491034" y="2100168"/>
              <a:ext cx="5964139" cy="0"/>
            </a:xfrm>
            <a:prstGeom prst="straightConnector1">
              <a:avLst/>
            </a:prstGeom>
            <a:solidFill>
              <a:schemeClr val="accent4"/>
            </a:solidFill>
            <a:ln cap="flat" cmpd="sng" w="12700">
              <a:solidFill>
                <a:schemeClr val="accent4"/>
              </a:solidFill>
              <a:prstDash val="solid"/>
              <a:round/>
              <a:headEnd len="sm" w="sm" type="none"/>
              <a:tailEnd len="sm" w="sm" type="none"/>
            </a:ln>
          </p:spPr>
        </p:cxnSp>
        <p:sp>
          <p:nvSpPr>
            <p:cNvPr id="603" name="Google Shape;603;p22"/>
            <p:cNvSpPr/>
            <p:nvPr/>
          </p:nvSpPr>
          <p:spPr>
            <a:xfrm>
              <a:off x="1602862" y="2124875"/>
              <a:ext cx="5852311" cy="494157"/>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4" name="Google Shape;604;p22"/>
            <p:cNvSpPr txBox="1"/>
            <p:nvPr/>
          </p:nvSpPr>
          <p:spPr>
            <a:xfrm>
              <a:off x="1602862" y="2124875"/>
              <a:ext cx="5852311" cy="494157"/>
            </a:xfrm>
            <a:prstGeom prst="rect">
              <a:avLst/>
            </a:prstGeom>
            <a:noFill/>
            <a:ln>
              <a:noFill/>
            </a:ln>
          </p:spPr>
          <p:txBody>
            <a:bodyPr anchorCtr="0" anchor="t" bIns="68575" lIns="68575" spcFirstLastPara="1" rIns="68575" wrap="square" tIns="68575">
              <a:noAutofit/>
            </a:bodyPr>
            <a:lstStyle/>
            <a:p>
              <a:pPr indent="0" lvl="0" marL="0" marR="0" rtl="0" algn="l">
                <a:lnSpc>
                  <a:spcPct val="90000"/>
                </a:lnSpc>
                <a:spcBef>
                  <a:spcPts val="0"/>
                </a:spcBef>
                <a:spcAft>
                  <a:spcPts val="0"/>
                </a:spcAft>
                <a:buClr>
                  <a:srgbClr val="002060"/>
                </a:buClr>
                <a:buSzPts val="1800"/>
                <a:buFont typeface="Calibri"/>
                <a:buNone/>
              </a:pPr>
              <a:r>
                <a:rPr b="1" lang="en-US" sz="1800">
                  <a:solidFill>
                    <a:srgbClr val="002060"/>
                  </a:solidFill>
                  <a:latin typeface="Calibri"/>
                  <a:ea typeface="Calibri"/>
                  <a:cs typeface="Calibri"/>
                  <a:sym typeface="Calibri"/>
                </a:rPr>
                <a:t>Rescue</a:t>
              </a:r>
              <a:endParaRPr b="1" sz="1800">
                <a:solidFill>
                  <a:srgbClr val="002060"/>
                </a:solidFill>
                <a:latin typeface="Calibri"/>
                <a:ea typeface="Calibri"/>
                <a:cs typeface="Calibri"/>
                <a:sym typeface="Calibri"/>
              </a:endParaRPr>
            </a:p>
          </p:txBody>
        </p:sp>
        <p:cxnSp>
          <p:nvCxnSpPr>
            <p:cNvPr id="605" name="Google Shape;605;p22"/>
            <p:cNvCxnSpPr/>
            <p:nvPr/>
          </p:nvCxnSpPr>
          <p:spPr>
            <a:xfrm>
              <a:off x="1491034" y="2619033"/>
              <a:ext cx="5964139" cy="0"/>
            </a:xfrm>
            <a:prstGeom prst="straightConnector1">
              <a:avLst/>
            </a:prstGeom>
            <a:solidFill>
              <a:schemeClr val="accent4"/>
            </a:solidFill>
            <a:ln cap="flat" cmpd="sng" w="12700">
              <a:solidFill>
                <a:schemeClr val="accent4"/>
              </a:solidFill>
              <a:prstDash val="solid"/>
              <a:round/>
              <a:headEnd len="sm" w="sm" type="none"/>
              <a:tailEnd len="sm" w="sm" type="none"/>
            </a:ln>
          </p:spPr>
        </p:cxnSp>
        <p:sp>
          <p:nvSpPr>
            <p:cNvPr id="606" name="Google Shape;606;p22"/>
            <p:cNvSpPr/>
            <p:nvPr/>
          </p:nvSpPr>
          <p:spPr>
            <a:xfrm>
              <a:off x="1602862" y="2643740"/>
              <a:ext cx="5852311" cy="494157"/>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7" name="Google Shape;607;p22"/>
            <p:cNvSpPr txBox="1"/>
            <p:nvPr/>
          </p:nvSpPr>
          <p:spPr>
            <a:xfrm>
              <a:off x="1602862" y="2643740"/>
              <a:ext cx="5852311" cy="494157"/>
            </a:xfrm>
            <a:prstGeom prst="rect">
              <a:avLst/>
            </a:prstGeom>
            <a:noFill/>
            <a:ln>
              <a:noFill/>
            </a:ln>
          </p:spPr>
          <p:txBody>
            <a:bodyPr anchorCtr="0" anchor="t" bIns="68575" lIns="68575" spcFirstLastPara="1" rIns="68575" wrap="square" tIns="68575">
              <a:noAutofit/>
            </a:bodyPr>
            <a:lstStyle/>
            <a:p>
              <a:pPr indent="0" lvl="0" marL="0" marR="0" rtl="0" algn="l">
                <a:lnSpc>
                  <a:spcPct val="90000"/>
                </a:lnSpc>
                <a:spcBef>
                  <a:spcPts val="0"/>
                </a:spcBef>
                <a:spcAft>
                  <a:spcPts val="0"/>
                </a:spcAft>
                <a:buClr>
                  <a:srgbClr val="002060"/>
                </a:buClr>
                <a:buSzPts val="1800"/>
                <a:buFont typeface="Calibri"/>
                <a:buNone/>
              </a:pPr>
              <a:r>
                <a:rPr b="1" i="0" lang="en-US" sz="1800" u="none">
                  <a:solidFill>
                    <a:srgbClr val="002060"/>
                  </a:solidFill>
                  <a:latin typeface="Calibri"/>
                  <a:ea typeface="Calibri"/>
                  <a:cs typeface="Calibri"/>
                  <a:sym typeface="Calibri"/>
                </a:rPr>
                <a:t>Resuscitation</a:t>
              </a:r>
              <a:endParaRPr b="1" i="0" sz="1800" u="none">
                <a:solidFill>
                  <a:srgbClr val="002060"/>
                </a:solidFill>
                <a:latin typeface="Calibri"/>
                <a:ea typeface="Calibri"/>
                <a:cs typeface="Calibri"/>
                <a:sym typeface="Calibri"/>
              </a:endParaRPr>
            </a:p>
          </p:txBody>
        </p:sp>
        <p:cxnSp>
          <p:nvCxnSpPr>
            <p:cNvPr id="608" name="Google Shape;608;p22"/>
            <p:cNvCxnSpPr/>
            <p:nvPr/>
          </p:nvCxnSpPr>
          <p:spPr>
            <a:xfrm>
              <a:off x="1491034" y="3137898"/>
              <a:ext cx="5964139" cy="0"/>
            </a:xfrm>
            <a:prstGeom prst="straightConnector1">
              <a:avLst/>
            </a:prstGeom>
            <a:solidFill>
              <a:schemeClr val="accent4"/>
            </a:solidFill>
            <a:ln cap="flat" cmpd="sng" w="12700">
              <a:solidFill>
                <a:schemeClr val="accent4"/>
              </a:solidFill>
              <a:prstDash val="solid"/>
              <a:round/>
              <a:headEnd len="sm" w="sm" type="none"/>
              <a:tailEnd len="sm" w="sm" type="none"/>
            </a:ln>
          </p:spPr>
        </p:cxnSp>
      </p:grpSp>
      <p:sp>
        <p:nvSpPr>
          <p:cNvPr id="609" name="Google Shape;609;p22"/>
          <p:cNvSpPr txBox="1"/>
          <p:nvPr/>
        </p:nvSpPr>
        <p:spPr>
          <a:xfrm>
            <a:off x="9521540" y="315294"/>
            <a:ext cx="2573525"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lt1"/>
                </a:solidFill>
                <a:latin typeface="Rockwell"/>
                <a:ea typeface="Rockwell"/>
                <a:cs typeface="Rockwell"/>
                <a:sym typeface="Rockwell"/>
              </a:rPr>
              <a:t>Part B: Safety in Sports</a:t>
            </a:r>
            <a:endParaRPr sz="1800">
              <a:solidFill>
                <a:schemeClr val="lt1"/>
              </a:solidFill>
              <a:latin typeface="Rockwell"/>
              <a:ea typeface="Rockwell"/>
              <a:cs typeface="Rockwell"/>
              <a:sym typeface="Rockwell"/>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3" name="Shape 613"/>
        <p:cNvGrpSpPr/>
        <p:nvPr/>
      </p:nvGrpSpPr>
      <p:grpSpPr>
        <a:xfrm>
          <a:off x="0" y="0"/>
          <a:ext cx="0" cy="0"/>
          <a:chOff x="0" y="0"/>
          <a:chExt cx="0" cy="0"/>
        </a:xfrm>
      </p:grpSpPr>
      <p:sp>
        <p:nvSpPr>
          <p:cNvPr id="614" name="Google Shape;614;p23"/>
          <p:cNvSpPr txBox="1"/>
          <p:nvPr>
            <p:ph type="title"/>
          </p:nvPr>
        </p:nvSpPr>
        <p:spPr>
          <a:xfrm>
            <a:off x="1069848" y="484632"/>
            <a:ext cx="10058400" cy="1609344"/>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3600"/>
              <a:buFont typeface="Rockwell"/>
              <a:buNone/>
            </a:pPr>
            <a:r>
              <a:rPr lang="en-US" sz="3600"/>
              <a:t>DROWNING </a:t>
            </a:r>
            <a:r>
              <a:rPr lang="en-US"/>
              <a:t>– TREATMENT</a:t>
            </a:r>
            <a:endParaRPr/>
          </a:p>
        </p:txBody>
      </p:sp>
      <p:sp>
        <p:nvSpPr>
          <p:cNvPr id="615" name="Google Shape;615;p23"/>
          <p:cNvSpPr txBox="1"/>
          <p:nvPr>
            <p:ph idx="11" type="ftr"/>
          </p:nvPr>
        </p:nvSpPr>
        <p:spPr>
          <a:xfrm>
            <a:off x="1088136" y="6272784"/>
            <a:ext cx="6327648"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US">
                <a:solidFill>
                  <a:srgbClr val="FFFFFF"/>
                </a:solidFill>
              </a:rPr>
              <a:t>©www.rescuetraining.gr</a:t>
            </a:r>
            <a:endParaRPr>
              <a:solidFill>
                <a:srgbClr val="FFFFFF"/>
              </a:solidFill>
            </a:endParaRPr>
          </a:p>
        </p:txBody>
      </p:sp>
      <p:sp>
        <p:nvSpPr>
          <p:cNvPr id="616" name="Google Shape;616;p23"/>
          <p:cNvSpPr txBox="1"/>
          <p:nvPr/>
        </p:nvSpPr>
        <p:spPr>
          <a:xfrm>
            <a:off x="1063752" y="2093976"/>
            <a:ext cx="9793088" cy="3631763"/>
          </a:xfrm>
          <a:prstGeom prst="rect">
            <a:avLst/>
          </a:prstGeom>
          <a:noFill/>
          <a:ln>
            <a:noFill/>
          </a:ln>
        </p:spPr>
        <p:txBody>
          <a:bodyPr anchorCtr="0" anchor="t" bIns="45700" lIns="91425" spcFirstLastPara="1" rIns="91425" wrap="square" tIns="45700">
            <a:spAutoFit/>
          </a:bodyPr>
          <a:lstStyle/>
          <a:p>
            <a:pPr indent="0" lvl="0" marL="0" marR="0" rtl="0" algn="l">
              <a:lnSpc>
                <a:spcPct val="150000"/>
              </a:lnSpc>
              <a:spcBef>
                <a:spcPts val="0"/>
              </a:spcBef>
              <a:spcAft>
                <a:spcPts val="0"/>
              </a:spcAft>
              <a:buNone/>
            </a:pPr>
            <a:r>
              <a:rPr b="0" i="0" lang="en-US" sz="2000" u="none" strike="noStrike">
                <a:solidFill>
                  <a:srgbClr val="000000"/>
                </a:solidFill>
                <a:latin typeface="Rockwell"/>
                <a:ea typeface="Rockwell"/>
                <a:cs typeface="Rockwell"/>
                <a:sym typeface="Rockwell"/>
              </a:rPr>
              <a:t>Check immediately if the casualty is conscious and breathing.</a:t>
            </a:r>
            <a:endParaRPr/>
          </a:p>
          <a:p>
            <a:pPr indent="-457200" lvl="0" marL="457200" marR="0" rtl="0" algn="l">
              <a:spcBef>
                <a:spcPts val="0"/>
              </a:spcBef>
              <a:spcAft>
                <a:spcPts val="0"/>
              </a:spcAft>
              <a:buClr>
                <a:srgbClr val="000000"/>
              </a:buClr>
              <a:buSzPts val="2000"/>
              <a:buFont typeface="Rockwell"/>
              <a:buAutoNum type="arabicPeriod"/>
            </a:pPr>
            <a:r>
              <a:rPr b="0" i="0" lang="en-US" sz="2000" u="none" strike="noStrike">
                <a:solidFill>
                  <a:srgbClr val="000000"/>
                </a:solidFill>
                <a:latin typeface="Rockwell"/>
                <a:ea typeface="Rockwell"/>
                <a:cs typeface="Rockwell"/>
                <a:sym typeface="Rockwell"/>
              </a:rPr>
              <a:t>If the individual is conscious, keep them comfortable and monitor their condition. </a:t>
            </a:r>
            <a:endParaRPr/>
          </a:p>
          <a:p>
            <a:pPr indent="-457200" lvl="0" marL="457200" marR="0" rtl="0" algn="l">
              <a:spcBef>
                <a:spcPts val="0"/>
              </a:spcBef>
              <a:spcAft>
                <a:spcPts val="0"/>
              </a:spcAft>
              <a:buClr>
                <a:srgbClr val="000000"/>
              </a:buClr>
              <a:buSzPts val="2000"/>
              <a:buFont typeface="Rockwell"/>
              <a:buAutoNum type="arabicPeriod"/>
            </a:pPr>
            <a:r>
              <a:rPr b="0" i="0" lang="en-US" sz="2000" u="none" strike="noStrike">
                <a:solidFill>
                  <a:srgbClr val="000000"/>
                </a:solidFill>
                <a:latin typeface="Rockwell"/>
                <a:ea typeface="Rockwell"/>
                <a:cs typeface="Rockwell"/>
                <a:sym typeface="Rockwell"/>
              </a:rPr>
              <a:t>If they are unconscious but breathing, place them in the recovery position to prevent water intake. Even if they seem to have fully recovered, all drowning victims need medical attention, as they may have inhaled small amounts of water, which can lead to serious respiratory issues for up to 24 hours after the incident.</a:t>
            </a:r>
            <a:endParaRPr/>
          </a:p>
          <a:p>
            <a:pPr indent="-457200" lvl="0" marL="457200" marR="0" rtl="0" algn="l">
              <a:spcBef>
                <a:spcPts val="0"/>
              </a:spcBef>
              <a:spcAft>
                <a:spcPts val="0"/>
              </a:spcAft>
              <a:buClr>
                <a:srgbClr val="000000"/>
              </a:buClr>
              <a:buSzPts val="2000"/>
              <a:buFont typeface="Rockwell"/>
              <a:buAutoNum type="arabicPeriod"/>
            </a:pPr>
            <a:r>
              <a:rPr b="0" i="0" lang="en-US" sz="2000" u="none" strike="noStrike">
                <a:solidFill>
                  <a:srgbClr val="000000"/>
                </a:solidFill>
                <a:latin typeface="Rockwell"/>
                <a:ea typeface="Rockwell"/>
                <a:cs typeface="Rockwell"/>
                <a:sym typeface="Rockwell"/>
              </a:rPr>
              <a:t>If the individual is not breathing, start CPR with five initial rescue breaths. Then, continue with the 30:2 compression-to-breath ratio for one minute before calling for help.</a:t>
            </a:r>
            <a:endParaRPr/>
          </a:p>
        </p:txBody>
      </p:sp>
      <p:sp>
        <p:nvSpPr>
          <p:cNvPr id="617" name="Google Shape;617;p23"/>
          <p:cNvSpPr txBox="1"/>
          <p:nvPr/>
        </p:nvSpPr>
        <p:spPr>
          <a:xfrm>
            <a:off x="9521540" y="315294"/>
            <a:ext cx="2573525"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lt1"/>
                </a:solidFill>
                <a:latin typeface="Rockwell"/>
                <a:ea typeface="Rockwell"/>
                <a:cs typeface="Rockwell"/>
                <a:sym typeface="Rockwell"/>
              </a:rPr>
              <a:t>Part B: Safety in Sports</a:t>
            </a:r>
            <a:endParaRPr sz="1800">
              <a:solidFill>
                <a:schemeClr val="lt1"/>
              </a:solidFill>
              <a:latin typeface="Rockwell"/>
              <a:ea typeface="Rockwell"/>
              <a:cs typeface="Rockwell"/>
              <a:sym typeface="Rockwell"/>
            </a:endParaRPr>
          </a:p>
        </p:txBody>
      </p:sp>
      <p:pic>
        <p:nvPicPr>
          <p:cNvPr descr="Εικόνα που περιέχει κείμενο&#10;&#10;Περιγραφή που δημιουργήθηκε αυτόματα" id="618" name="Google Shape;618;p23"/>
          <p:cNvPicPr preferRelativeResize="0"/>
          <p:nvPr/>
        </p:nvPicPr>
        <p:blipFill rotWithShape="1">
          <a:blip r:embed="rId3">
            <a:alphaModFix/>
          </a:blip>
          <a:srcRect b="0" l="0" r="0" t="0"/>
          <a:stretch/>
        </p:blipFill>
        <p:spPr>
          <a:xfrm>
            <a:off x="212542" y="5956749"/>
            <a:ext cx="3498861" cy="734044"/>
          </a:xfrm>
          <a:prstGeom prst="rect">
            <a:avLst/>
          </a:prstGeom>
          <a:noFill/>
          <a:ln>
            <a:noFill/>
          </a:ln>
        </p:spPr>
      </p:pic>
      <p:pic>
        <p:nvPicPr>
          <p:cNvPr id="619" name="Google Shape;619;p23"/>
          <p:cNvPicPr preferRelativeResize="0"/>
          <p:nvPr/>
        </p:nvPicPr>
        <p:blipFill rotWithShape="1">
          <a:blip r:embed="rId4">
            <a:alphaModFix/>
          </a:blip>
          <a:srcRect b="0" l="0" r="0" t="0"/>
          <a:stretch/>
        </p:blipFill>
        <p:spPr>
          <a:xfrm>
            <a:off x="3798487" y="5797623"/>
            <a:ext cx="2573741" cy="1052296"/>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3" name="Shape 623"/>
        <p:cNvGrpSpPr/>
        <p:nvPr/>
      </p:nvGrpSpPr>
      <p:grpSpPr>
        <a:xfrm>
          <a:off x="0" y="0"/>
          <a:ext cx="0" cy="0"/>
          <a:chOff x="0" y="0"/>
          <a:chExt cx="0" cy="0"/>
        </a:xfrm>
      </p:grpSpPr>
      <p:sp>
        <p:nvSpPr>
          <p:cNvPr id="624" name="Google Shape;624;p24"/>
          <p:cNvSpPr txBox="1"/>
          <p:nvPr>
            <p:ph type="title"/>
          </p:nvPr>
        </p:nvSpPr>
        <p:spPr>
          <a:xfrm>
            <a:off x="839415" y="692696"/>
            <a:ext cx="7798147" cy="647700"/>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SzPct val="100000"/>
              <a:buFont typeface="Rockwell"/>
              <a:buNone/>
            </a:pPr>
            <a:r>
              <a:rPr lang="en-US"/>
              <a:t>SPINAL CORD INJURIES</a:t>
            </a:r>
            <a:endParaRPr/>
          </a:p>
        </p:txBody>
      </p:sp>
      <p:grpSp>
        <p:nvGrpSpPr>
          <p:cNvPr id="625" name="Google Shape;625;p24"/>
          <p:cNvGrpSpPr/>
          <p:nvPr/>
        </p:nvGrpSpPr>
        <p:grpSpPr>
          <a:xfrm>
            <a:off x="1220126" y="1586529"/>
            <a:ext cx="10104366" cy="1040130"/>
            <a:chOff x="0" y="0"/>
            <a:chExt cx="10104366" cy="1040130"/>
          </a:xfrm>
        </p:grpSpPr>
        <p:cxnSp>
          <p:nvCxnSpPr>
            <p:cNvPr id="626" name="Google Shape;626;p24"/>
            <p:cNvCxnSpPr/>
            <p:nvPr/>
          </p:nvCxnSpPr>
          <p:spPr>
            <a:xfrm>
              <a:off x="0" y="0"/>
              <a:ext cx="10104366" cy="0"/>
            </a:xfrm>
            <a:prstGeom prst="straightConnector1">
              <a:avLst/>
            </a:prstGeom>
            <a:solidFill>
              <a:srgbClr val="D34614"/>
            </a:solidFill>
            <a:ln cap="flat" cmpd="sng" w="12700">
              <a:solidFill>
                <a:srgbClr val="D34614"/>
              </a:solidFill>
              <a:prstDash val="solid"/>
              <a:round/>
              <a:headEnd len="sm" w="sm" type="none"/>
              <a:tailEnd len="sm" w="sm" type="none"/>
            </a:ln>
          </p:spPr>
        </p:cxnSp>
        <p:sp>
          <p:nvSpPr>
            <p:cNvPr id="627" name="Google Shape;627;p24"/>
            <p:cNvSpPr/>
            <p:nvPr/>
          </p:nvSpPr>
          <p:spPr>
            <a:xfrm>
              <a:off x="0" y="0"/>
              <a:ext cx="10104366" cy="104013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8" name="Google Shape;628;p24"/>
            <p:cNvSpPr txBox="1"/>
            <p:nvPr/>
          </p:nvSpPr>
          <p:spPr>
            <a:xfrm>
              <a:off x="0" y="0"/>
              <a:ext cx="10104366" cy="1040130"/>
            </a:xfrm>
            <a:prstGeom prst="rect">
              <a:avLst/>
            </a:prstGeom>
            <a:noFill/>
            <a:ln>
              <a:noFill/>
            </a:ln>
          </p:spPr>
          <p:txBody>
            <a:bodyPr anchorCtr="0" anchor="t" bIns="80000" lIns="80000" spcFirstLastPara="1" rIns="80000" wrap="square" tIns="80000">
              <a:noAutofit/>
            </a:bodyPr>
            <a:lstStyle/>
            <a:p>
              <a:pPr indent="0" lvl="0" marL="0" marR="0" rtl="0" algn="l">
                <a:lnSpc>
                  <a:spcPct val="90000"/>
                </a:lnSpc>
                <a:spcBef>
                  <a:spcPts val="0"/>
                </a:spcBef>
                <a:spcAft>
                  <a:spcPts val="0"/>
                </a:spcAft>
                <a:buClr>
                  <a:schemeClr val="dk1"/>
                </a:buClr>
                <a:buSzPts val="2100"/>
                <a:buFont typeface="Rockwell"/>
                <a:buNone/>
              </a:pPr>
              <a:r>
                <a:rPr lang="en-US" sz="2100">
                  <a:solidFill>
                    <a:schemeClr val="dk1"/>
                  </a:solidFill>
                  <a:latin typeface="Rockwell"/>
                  <a:ea typeface="Rockwell"/>
                  <a:cs typeface="Rockwell"/>
                  <a:sym typeface="Rockwell"/>
                </a:rPr>
                <a:t>Spinal injuries, particularly those to the cervical spine, can be very severe because they are frequently associated with vertebrae fractures or dislocations, resulting in significant spinal cord injuries.</a:t>
              </a:r>
              <a:endParaRPr sz="2100">
                <a:solidFill>
                  <a:schemeClr val="dk1"/>
                </a:solidFill>
                <a:latin typeface="Rockwell"/>
                <a:ea typeface="Rockwell"/>
                <a:cs typeface="Rockwell"/>
                <a:sym typeface="Rockwell"/>
              </a:endParaRPr>
            </a:p>
          </p:txBody>
        </p:sp>
      </p:grpSp>
      <p:grpSp>
        <p:nvGrpSpPr>
          <p:cNvPr id="629" name="Google Shape;629;p24"/>
          <p:cNvGrpSpPr/>
          <p:nvPr/>
        </p:nvGrpSpPr>
        <p:grpSpPr>
          <a:xfrm>
            <a:off x="1220125" y="2708920"/>
            <a:ext cx="9344710" cy="3240360"/>
            <a:chOff x="0" y="0"/>
            <a:chExt cx="9344710" cy="3240360"/>
          </a:xfrm>
        </p:grpSpPr>
        <p:cxnSp>
          <p:nvCxnSpPr>
            <p:cNvPr id="630" name="Google Shape;630;p24"/>
            <p:cNvCxnSpPr/>
            <p:nvPr/>
          </p:nvCxnSpPr>
          <p:spPr>
            <a:xfrm>
              <a:off x="0" y="0"/>
              <a:ext cx="9344710" cy="0"/>
            </a:xfrm>
            <a:prstGeom prst="straightConnector1">
              <a:avLst/>
            </a:prstGeom>
            <a:solidFill>
              <a:srgbClr val="D34614"/>
            </a:solidFill>
            <a:ln cap="flat" cmpd="sng" w="12700">
              <a:solidFill>
                <a:srgbClr val="D34614"/>
              </a:solidFill>
              <a:prstDash val="solid"/>
              <a:round/>
              <a:headEnd len="sm" w="sm" type="none"/>
              <a:tailEnd len="sm" w="sm" type="none"/>
            </a:ln>
          </p:spPr>
        </p:cxnSp>
        <p:sp>
          <p:nvSpPr>
            <p:cNvPr id="631" name="Google Shape;631;p24"/>
            <p:cNvSpPr/>
            <p:nvPr/>
          </p:nvSpPr>
          <p:spPr>
            <a:xfrm>
              <a:off x="0" y="0"/>
              <a:ext cx="1868942" cy="1620180"/>
            </a:xfrm>
            <a:prstGeom prst="rect">
              <a:avLst/>
            </a:prstGeom>
            <a:solidFill>
              <a:srgbClr val="00B050"/>
            </a:solidFill>
            <a:ln>
              <a:noFill/>
            </a:ln>
            <a:effectLst>
              <a:outerShdw blurRad="50800" rotWithShape="0" algn="tl" dir="5400000" dist="19050">
                <a:srgbClr val="000000">
                  <a:alpha val="6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2" name="Google Shape;632;p24"/>
            <p:cNvSpPr txBox="1"/>
            <p:nvPr/>
          </p:nvSpPr>
          <p:spPr>
            <a:xfrm>
              <a:off x="0" y="0"/>
              <a:ext cx="1868942" cy="1620180"/>
            </a:xfrm>
            <a:prstGeom prst="rect">
              <a:avLst/>
            </a:prstGeom>
            <a:noFill/>
            <a:ln>
              <a:noFill/>
            </a:ln>
          </p:spPr>
          <p:txBody>
            <a:bodyPr anchorCtr="0" anchor="t" bIns="76200" lIns="76200" spcFirstLastPara="1" rIns="76200" wrap="square" tIns="76200">
              <a:noAutofit/>
            </a:bodyPr>
            <a:lstStyle/>
            <a:p>
              <a:pPr indent="0" lvl="0" marL="0" marR="0" rtl="0" algn="l">
                <a:lnSpc>
                  <a:spcPct val="90000"/>
                </a:lnSpc>
                <a:spcBef>
                  <a:spcPts val="0"/>
                </a:spcBef>
                <a:spcAft>
                  <a:spcPts val="0"/>
                </a:spcAft>
                <a:buClr>
                  <a:schemeClr val="lt1"/>
                </a:buClr>
                <a:buSzPts val="2000"/>
                <a:buFont typeface="Calibri"/>
                <a:buNone/>
              </a:pPr>
              <a:r>
                <a:rPr b="1" lang="en-US" sz="2000">
                  <a:solidFill>
                    <a:schemeClr val="lt1"/>
                  </a:solidFill>
                  <a:latin typeface="Calibri"/>
                  <a:ea typeface="Calibri"/>
                  <a:cs typeface="Calibri"/>
                  <a:sym typeface="Calibri"/>
                </a:rPr>
                <a:t>Signs &amp; Symptoms</a:t>
              </a:r>
              <a:endParaRPr b="1" sz="2000">
                <a:solidFill>
                  <a:schemeClr val="lt1"/>
                </a:solidFill>
                <a:latin typeface="Calibri"/>
                <a:ea typeface="Calibri"/>
                <a:cs typeface="Calibri"/>
                <a:sym typeface="Calibri"/>
              </a:endParaRPr>
            </a:p>
          </p:txBody>
        </p:sp>
        <p:sp>
          <p:nvSpPr>
            <p:cNvPr id="633" name="Google Shape;633;p24"/>
            <p:cNvSpPr/>
            <p:nvPr/>
          </p:nvSpPr>
          <p:spPr>
            <a:xfrm>
              <a:off x="2009112" y="19045"/>
              <a:ext cx="7335598" cy="380916"/>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4" name="Google Shape;634;p24"/>
            <p:cNvSpPr txBox="1"/>
            <p:nvPr/>
          </p:nvSpPr>
          <p:spPr>
            <a:xfrm>
              <a:off x="2009112" y="19045"/>
              <a:ext cx="7335598" cy="380916"/>
            </a:xfrm>
            <a:prstGeom prst="rect">
              <a:avLst/>
            </a:prstGeom>
            <a:noFill/>
            <a:ln>
              <a:noFill/>
            </a:ln>
          </p:spPr>
          <p:txBody>
            <a:bodyPr anchorCtr="0" anchor="t" bIns="60950" lIns="60950" spcFirstLastPara="1" rIns="60950" wrap="square" tIns="60950">
              <a:noAutofit/>
            </a:bodyPr>
            <a:lstStyle/>
            <a:p>
              <a:pPr indent="0" lvl="0" marL="0" marR="0" rtl="0" algn="l">
                <a:lnSpc>
                  <a:spcPct val="90000"/>
                </a:lnSpc>
                <a:spcBef>
                  <a:spcPts val="0"/>
                </a:spcBef>
                <a:spcAft>
                  <a:spcPts val="0"/>
                </a:spcAft>
                <a:buClr>
                  <a:srgbClr val="002060"/>
                </a:buClr>
                <a:buSzPts val="1600"/>
                <a:buFont typeface="Calibri"/>
                <a:buNone/>
              </a:pPr>
              <a:r>
                <a:rPr b="0" lang="en-US" sz="1600">
                  <a:solidFill>
                    <a:srgbClr val="002060"/>
                  </a:solidFill>
                  <a:latin typeface="Calibri"/>
                  <a:ea typeface="Calibri"/>
                  <a:cs typeface="Calibri"/>
                  <a:sym typeface="Calibri"/>
                </a:rPr>
                <a:t>Pins and needles in arms and legs &amp; dizziness</a:t>
              </a:r>
              <a:endParaRPr b="0" sz="1600">
                <a:solidFill>
                  <a:srgbClr val="002060"/>
                </a:solidFill>
                <a:latin typeface="Calibri"/>
                <a:ea typeface="Calibri"/>
                <a:cs typeface="Calibri"/>
                <a:sym typeface="Calibri"/>
              </a:endParaRPr>
            </a:p>
          </p:txBody>
        </p:sp>
        <p:cxnSp>
          <p:nvCxnSpPr>
            <p:cNvPr id="635" name="Google Shape;635;p24"/>
            <p:cNvCxnSpPr/>
            <p:nvPr/>
          </p:nvCxnSpPr>
          <p:spPr>
            <a:xfrm>
              <a:off x="1868942" y="399962"/>
              <a:ext cx="7475768" cy="0"/>
            </a:xfrm>
            <a:prstGeom prst="straightConnector1">
              <a:avLst/>
            </a:prstGeom>
            <a:solidFill>
              <a:srgbClr val="D34614"/>
            </a:solidFill>
            <a:ln cap="flat" cmpd="sng" w="12700">
              <a:solidFill>
                <a:srgbClr val="EABFBB"/>
              </a:solidFill>
              <a:prstDash val="solid"/>
              <a:round/>
              <a:headEnd len="sm" w="sm" type="none"/>
              <a:tailEnd len="sm" w="sm" type="none"/>
            </a:ln>
          </p:spPr>
        </p:cxnSp>
        <p:sp>
          <p:nvSpPr>
            <p:cNvPr id="636" name="Google Shape;636;p24"/>
            <p:cNvSpPr/>
            <p:nvPr/>
          </p:nvSpPr>
          <p:spPr>
            <a:xfrm>
              <a:off x="2009112" y="419007"/>
              <a:ext cx="7335598" cy="380916"/>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7" name="Google Shape;637;p24"/>
            <p:cNvSpPr txBox="1"/>
            <p:nvPr/>
          </p:nvSpPr>
          <p:spPr>
            <a:xfrm>
              <a:off x="2009112" y="419007"/>
              <a:ext cx="7335598" cy="380916"/>
            </a:xfrm>
            <a:prstGeom prst="rect">
              <a:avLst/>
            </a:prstGeom>
            <a:noFill/>
            <a:ln>
              <a:noFill/>
            </a:ln>
          </p:spPr>
          <p:txBody>
            <a:bodyPr anchorCtr="0" anchor="t" bIns="60950" lIns="60950" spcFirstLastPara="1" rIns="60950" wrap="square" tIns="60950">
              <a:noAutofit/>
            </a:bodyPr>
            <a:lstStyle/>
            <a:p>
              <a:pPr indent="0" lvl="0" marL="0" marR="0" rtl="0" algn="l">
                <a:lnSpc>
                  <a:spcPct val="90000"/>
                </a:lnSpc>
                <a:spcBef>
                  <a:spcPts val="0"/>
                </a:spcBef>
                <a:spcAft>
                  <a:spcPts val="0"/>
                </a:spcAft>
                <a:buClr>
                  <a:srgbClr val="002060"/>
                </a:buClr>
                <a:buSzPts val="1600"/>
                <a:buFont typeface="Calibri"/>
                <a:buNone/>
              </a:pPr>
              <a:r>
                <a:rPr b="0" lang="en-US" sz="1600">
                  <a:solidFill>
                    <a:srgbClr val="002060"/>
                  </a:solidFill>
                  <a:latin typeface="Calibri"/>
                  <a:ea typeface="Calibri"/>
                  <a:cs typeface="Calibri"/>
                  <a:sym typeface="Calibri"/>
                </a:rPr>
                <a:t>Breathing difficulties</a:t>
              </a:r>
              <a:endParaRPr b="0" sz="1600">
                <a:solidFill>
                  <a:srgbClr val="002060"/>
                </a:solidFill>
                <a:latin typeface="Calibri"/>
                <a:ea typeface="Calibri"/>
                <a:cs typeface="Calibri"/>
                <a:sym typeface="Calibri"/>
              </a:endParaRPr>
            </a:p>
          </p:txBody>
        </p:sp>
        <p:cxnSp>
          <p:nvCxnSpPr>
            <p:cNvPr id="638" name="Google Shape;638;p24"/>
            <p:cNvCxnSpPr/>
            <p:nvPr/>
          </p:nvCxnSpPr>
          <p:spPr>
            <a:xfrm>
              <a:off x="1868942" y="799924"/>
              <a:ext cx="7475768" cy="0"/>
            </a:xfrm>
            <a:prstGeom prst="straightConnector1">
              <a:avLst/>
            </a:prstGeom>
            <a:solidFill>
              <a:srgbClr val="D34614"/>
            </a:solidFill>
            <a:ln cap="flat" cmpd="sng" w="12700">
              <a:solidFill>
                <a:srgbClr val="EABFBB"/>
              </a:solidFill>
              <a:prstDash val="solid"/>
              <a:round/>
              <a:headEnd len="sm" w="sm" type="none"/>
              <a:tailEnd len="sm" w="sm" type="none"/>
            </a:ln>
          </p:spPr>
        </p:cxnSp>
        <p:sp>
          <p:nvSpPr>
            <p:cNvPr id="639" name="Google Shape;639;p24"/>
            <p:cNvSpPr/>
            <p:nvPr/>
          </p:nvSpPr>
          <p:spPr>
            <a:xfrm>
              <a:off x="2009112" y="818970"/>
              <a:ext cx="7335598" cy="380916"/>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0" name="Google Shape;640;p24"/>
            <p:cNvSpPr txBox="1"/>
            <p:nvPr/>
          </p:nvSpPr>
          <p:spPr>
            <a:xfrm>
              <a:off x="2009112" y="818970"/>
              <a:ext cx="7335598" cy="380916"/>
            </a:xfrm>
            <a:prstGeom prst="rect">
              <a:avLst/>
            </a:prstGeom>
            <a:noFill/>
            <a:ln>
              <a:noFill/>
            </a:ln>
          </p:spPr>
          <p:txBody>
            <a:bodyPr anchorCtr="0" anchor="t" bIns="60950" lIns="60950" spcFirstLastPara="1" rIns="60950" wrap="square" tIns="60950">
              <a:noAutofit/>
            </a:bodyPr>
            <a:lstStyle/>
            <a:p>
              <a:pPr indent="0" lvl="0" marL="0" marR="0" rtl="0" algn="l">
                <a:lnSpc>
                  <a:spcPct val="90000"/>
                </a:lnSpc>
                <a:spcBef>
                  <a:spcPts val="0"/>
                </a:spcBef>
                <a:spcAft>
                  <a:spcPts val="0"/>
                </a:spcAft>
                <a:buClr>
                  <a:srgbClr val="002060"/>
                </a:buClr>
                <a:buSzPts val="1600"/>
                <a:buFont typeface="Calibri"/>
                <a:buNone/>
              </a:pPr>
              <a:r>
                <a:rPr b="0" lang="en-US" sz="1600">
                  <a:solidFill>
                    <a:srgbClr val="002060"/>
                  </a:solidFill>
                  <a:latin typeface="Calibri"/>
                  <a:ea typeface="Calibri"/>
                  <a:cs typeface="Calibri"/>
                  <a:sym typeface="Calibri"/>
                </a:rPr>
                <a:t>Impaired vision</a:t>
              </a:r>
              <a:endParaRPr b="0" sz="1600">
                <a:solidFill>
                  <a:srgbClr val="002060"/>
                </a:solidFill>
                <a:latin typeface="Calibri"/>
                <a:ea typeface="Calibri"/>
                <a:cs typeface="Calibri"/>
                <a:sym typeface="Calibri"/>
              </a:endParaRPr>
            </a:p>
          </p:txBody>
        </p:sp>
        <p:cxnSp>
          <p:nvCxnSpPr>
            <p:cNvPr id="641" name="Google Shape;641;p24"/>
            <p:cNvCxnSpPr/>
            <p:nvPr/>
          </p:nvCxnSpPr>
          <p:spPr>
            <a:xfrm>
              <a:off x="1868942" y="1199886"/>
              <a:ext cx="7475768" cy="0"/>
            </a:xfrm>
            <a:prstGeom prst="straightConnector1">
              <a:avLst/>
            </a:prstGeom>
            <a:solidFill>
              <a:srgbClr val="D34614"/>
            </a:solidFill>
            <a:ln cap="flat" cmpd="sng" w="12700">
              <a:solidFill>
                <a:srgbClr val="EABFBB"/>
              </a:solidFill>
              <a:prstDash val="solid"/>
              <a:round/>
              <a:headEnd len="sm" w="sm" type="none"/>
              <a:tailEnd len="sm" w="sm" type="none"/>
            </a:ln>
          </p:spPr>
        </p:cxnSp>
        <p:sp>
          <p:nvSpPr>
            <p:cNvPr id="642" name="Google Shape;642;p24"/>
            <p:cNvSpPr/>
            <p:nvPr/>
          </p:nvSpPr>
          <p:spPr>
            <a:xfrm>
              <a:off x="2009112" y="1218932"/>
              <a:ext cx="7335598" cy="380916"/>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3" name="Google Shape;643;p24"/>
            <p:cNvSpPr txBox="1"/>
            <p:nvPr/>
          </p:nvSpPr>
          <p:spPr>
            <a:xfrm>
              <a:off x="2009112" y="1218932"/>
              <a:ext cx="7335598" cy="380916"/>
            </a:xfrm>
            <a:prstGeom prst="rect">
              <a:avLst/>
            </a:prstGeom>
            <a:noFill/>
            <a:ln>
              <a:noFill/>
            </a:ln>
          </p:spPr>
          <p:txBody>
            <a:bodyPr anchorCtr="0" anchor="t" bIns="60950" lIns="60950" spcFirstLastPara="1" rIns="60950" wrap="square" tIns="60950">
              <a:noAutofit/>
            </a:bodyPr>
            <a:lstStyle/>
            <a:p>
              <a:pPr indent="0" lvl="0" marL="0" marR="0" rtl="0" algn="l">
                <a:lnSpc>
                  <a:spcPct val="90000"/>
                </a:lnSpc>
                <a:spcBef>
                  <a:spcPts val="0"/>
                </a:spcBef>
                <a:spcAft>
                  <a:spcPts val="0"/>
                </a:spcAft>
                <a:buClr>
                  <a:srgbClr val="002060"/>
                </a:buClr>
                <a:buSzPts val="1600"/>
                <a:buFont typeface="Calibri"/>
                <a:buNone/>
              </a:pPr>
              <a:r>
                <a:rPr b="0" lang="en-US" sz="1600">
                  <a:solidFill>
                    <a:srgbClr val="002060"/>
                  </a:solidFill>
                  <a:latin typeface="Calibri"/>
                  <a:ea typeface="Calibri"/>
                  <a:cs typeface="Calibri"/>
                  <a:sym typeface="Calibri"/>
                </a:rPr>
                <a:t>Reduced mobility</a:t>
              </a:r>
              <a:endParaRPr b="0" sz="1600">
                <a:solidFill>
                  <a:srgbClr val="002060"/>
                </a:solidFill>
                <a:latin typeface="Calibri"/>
                <a:ea typeface="Calibri"/>
                <a:cs typeface="Calibri"/>
                <a:sym typeface="Calibri"/>
              </a:endParaRPr>
            </a:p>
          </p:txBody>
        </p:sp>
        <p:cxnSp>
          <p:nvCxnSpPr>
            <p:cNvPr id="644" name="Google Shape;644;p24"/>
            <p:cNvCxnSpPr/>
            <p:nvPr/>
          </p:nvCxnSpPr>
          <p:spPr>
            <a:xfrm>
              <a:off x="1868942" y="1599848"/>
              <a:ext cx="7475768" cy="0"/>
            </a:xfrm>
            <a:prstGeom prst="straightConnector1">
              <a:avLst/>
            </a:prstGeom>
            <a:solidFill>
              <a:srgbClr val="D34614"/>
            </a:solidFill>
            <a:ln cap="flat" cmpd="sng" w="12700">
              <a:solidFill>
                <a:srgbClr val="EABFBB"/>
              </a:solidFill>
              <a:prstDash val="solid"/>
              <a:round/>
              <a:headEnd len="sm" w="sm" type="none"/>
              <a:tailEnd len="sm" w="sm" type="none"/>
            </a:ln>
          </p:spPr>
        </p:cxnSp>
        <p:cxnSp>
          <p:nvCxnSpPr>
            <p:cNvPr id="645" name="Google Shape;645;p24"/>
            <p:cNvCxnSpPr/>
            <p:nvPr/>
          </p:nvCxnSpPr>
          <p:spPr>
            <a:xfrm>
              <a:off x="0" y="1620180"/>
              <a:ext cx="9344710" cy="0"/>
            </a:xfrm>
            <a:prstGeom prst="straightConnector1">
              <a:avLst/>
            </a:prstGeom>
            <a:solidFill>
              <a:srgbClr val="D34614"/>
            </a:solidFill>
            <a:ln cap="flat" cmpd="sng" w="12700">
              <a:solidFill>
                <a:srgbClr val="D34614"/>
              </a:solidFill>
              <a:prstDash val="solid"/>
              <a:round/>
              <a:headEnd len="sm" w="sm" type="none"/>
              <a:tailEnd len="sm" w="sm" type="none"/>
            </a:ln>
          </p:spPr>
        </p:cxnSp>
        <p:sp>
          <p:nvSpPr>
            <p:cNvPr id="646" name="Google Shape;646;p24"/>
            <p:cNvSpPr/>
            <p:nvPr/>
          </p:nvSpPr>
          <p:spPr>
            <a:xfrm>
              <a:off x="0" y="1620180"/>
              <a:ext cx="1868942" cy="1620180"/>
            </a:xfrm>
            <a:prstGeom prst="rect">
              <a:avLst/>
            </a:prstGeom>
            <a:solidFill>
              <a:srgbClr val="CC0000"/>
            </a:solidFill>
            <a:ln>
              <a:noFill/>
            </a:ln>
            <a:effectLst>
              <a:outerShdw blurRad="50800" rotWithShape="0" algn="tl" dir="5400000" dist="19050">
                <a:srgbClr val="000000">
                  <a:alpha val="6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7" name="Google Shape;647;p24"/>
            <p:cNvSpPr txBox="1"/>
            <p:nvPr/>
          </p:nvSpPr>
          <p:spPr>
            <a:xfrm>
              <a:off x="0" y="1620180"/>
              <a:ext cx="1868942" cy="1620180"/>
            </a:xfrm>
            <a:prstGeom prst="rect">
              <a:avLst/>
            </a:prstGeom>
            <a:noFill/>
            <a:ln>
              <a:noFill/>
            </a:ln>
          </p:spPr>
          <p:txBody>
            <a:bodyPr anchorCtr="0" anchor="t" bIns="76200" lIns="76200" spcFirstLastPara="1" rIns="76200" wrap="square" tIns="76200">
              <a:noAutofit/>
            </a:bodyPr>
            <a:lstStyle/>
            <a:p>
              <a:pPr indent="0" lvl="0" marL="0" marR="0" rtl="0" algn="l">
                <a:lnSpc>
                  <a:spcPct val="90000"/>
                </a:lnSpc>
                <a:spcBef>
                  <a:spcPts val="0"/>
                </a:spcBef>
                <a:spcAft>
                  <a:spcPts val="0"/>
                </a:spcAft>
                <a:buClr>
                  <a:schemeClr val="lt1"/>
                </a:buClr>
                <a:buSzPts val="2000"/>
                <a:buFont typeface="Calibri"/>
                <a:buNone/>
              </a:pPr>
              <a:r>
                <a:rPr b="1" lang="en-US" sz="2000">
                  <a:solidFill>
                    <a:schemeClr val="lt1"/>
                  </a:solidFill>
                  <a:latin typeface="Calibri"/>
                  <a:ea typeface="Calibri"/>
                  <a:cs typeface="Calibri"/>
                  <a:sym typeface="Calibri"/>
                </a:rPr>
                <a:t>First Aid</a:t>
              </a:r>
              <a:endParaRPr b="1" sz="2000">
                <a:solidFill>
                  <a:schemeClr val="lt1"/>
                </a:solidFill>
                <a:latin typeface="Calibri"/>
                <a:ea typeface="Calibri"/>
                <a:cs typeface="Calibri"/>
                <a:sym typeface="Calibri"/>
              </a:endParaRPr>
            </a:p>
          </p:txBody>
        </p:sp>
        <p:sp>
          <p:nvSpPr>
            <p:cNvPr id="648" name="Google Shape;648;p24"/>
            <p:cNvSpPr/>
            <p:nvPr/>
          </p:nvSpPr>
          <p:spPr>
            <a:xfrm>
              <a:off x="2009112" y="1645495"/>
              <a:ext cx="7335598" cy="506306"/>
            </a:xfrm>
            <a:prstGeom prst="rect">
              <a:avLst/>
            </a:prstGeom>
            <a:solidFill>
              <a:srgbClr val="CC0000">
                <a:alpha val="8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9" name="Google Shape;649;p24"/>
            <p:cNvSpPr txBox="1"/>
            <p:nvPr/>
          </p:nvSpPr>
          <p:spPr>
            <a:xfrm>
              <a:off x="2009112" y="1645495"/>
              <a:ext cx="7335598" cy="506306"/>
            </a:xfrm>
            <a:prstGeom prst="rect">
              <a:avLst/>
            </a:prstGeom>
            <a:noFill/>
            <a:ln>
              <a:noFill/>
            </a:ln>
          </p:spPr>
          <p:txBody>
            <a:bodyPr anchorCtr="0" anchor="t" bIns="87625" lIns="87625" spcFirstLastPara="1" rIns="87625" wrap="square" tIns="87625">
              <a:noAutofit/>
            </a:bodyPr>
            <a:lstStyle/>
            <a:p>
              <a:pPr indent="0" lvl="0" marL="0" marR="0" rtl="0" algn="l">
                <a:lnSpc>
                  <a:spcPct val="90000"/>
                </a:lnSpc>
                <a:spcBef>
                  <a:spcPts val="0"/>
                </a:spcBef>
                <a:spcAft>
                  <a:spcPts val="0"/>
                </a:spcAft>
                <a:buClr>
                  <a:schemeClr val="lt1"/>
                </a:buClr>
                <a:buSzPts val="2300"/>
                <a:buFont typeface="Calibri"/>
                <a:buNone/>
              </a:pPr>
              <a:r>
                <a:rPr b="0" lang="en-US" sz="2300">
                  <a:solidFill>
                    <a:schemeClr val="lt1"/>
                  </a:solidFill>
                  <a:latin typeface="Calibri"/>
                  <a:ea typeface="Calibri"/>
                  <a:cs typeface="Calibri"/>
                  <a:sym typeface="Calibri"/>
                </a:rPr>
                <a:t>Do not move the patient</a:t>
              </a:r>
              <a:endParaRPr b="0" sz="2300">
                <a:solidFill>
                  <a:schemeClr val="lt1"/>
                </a:solidFill>
                <a:latin typeface="Calibri"/>
                <a:ea typeface="Calibri"/>
                <a:cs typeface="Calibri"/>
                <a:sym typeface="Calibri"/>
              </a:endParaRPr>
            </a:p>
          </p:txBody>
        </p:sp>
        <p:cxnSp>
          <p:nvCxnSpPr>
            <p:cNvPr id="650" name="Google Shape;650;p24"/>
            <p:cNvCxnSpPr/>
            <p:nvPr/>
          </p:nvCxnSpPr>
          <p:spPr>
            <a:xfrm>
              <a:off x="1868942" y="2151801"/>
              <a:ext cx="7475768" cy="0"/>
            </a:xfrm>
            <a:prstGeom prst="straightConnector1">
              <a:avLst/>
            </a:prstGeom>
            <a:solidFill>
              <a:srgbClr val="D34614"/>
            </a:solidFill>
            <a:ln cap="flat" cmpd="sng" w="12700">
              <a:solidFill>
                <a:srgbClr val="EABFBB"/>
              </a:solidFill>
              <a:prstDash val="solid"/>
              <a:round/>
              <a:headEnd len="sm" w="sm" type="none"/>
              <a:tailEnd len="sm" w="sm" type="none"/>
            </a:ln>
          </p:spPr>
        </p:cxnSp>
        <p:sp>
          <p:nvSpPr>
            <p:cNvPr id="651" name="Google Shape;651;p24"/>
            <p:cNvSpPr/>
            <p:nvPr/>
          </p:nvSpPr>
          <p:spPr>
            <a:xfrm>
              <a:off x="2009112" y="2177116"/>
              <a:ext cx="7335598" cy="506306"/>
            </a:xfrm>
            <a:prstGeom prst="rect">
              <a:avLst/>
            </a:prstGeom>
            <a:solidFill>
              <a:srgbClr val="CC0000">
                <a:alpha val="8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2" name="Google Shape;652;p24"/>
            <p:cNvSpPr txBox="1"/>
            <p:nvPr/>
          </p:nvSpPr>
          <p:spPr>
            <a:xfrm>
              <a:off x="2009112" y="2177116"/>
              <a:ext cx="7335598" cy="506306"/>
            </a:xfrm>
            <a:prstGeom prst="rect">
              <a:avLst/>
            </a:prstGeom>
            <a:noFill/>
            <a:ln>
              <a:noFill/>
            </a:ln>
          </p:spPr>
          <p:txBody>
            <a:bodyPr anchorCtr="0" anchor="t" bIns="87625" lIns="87625" spcFirstLastPara="1" rIns="87625" wrap="square" tIns="87625">
              <a:noAutofit/>
            </a:bodyPr>
            <a:lstStyle/>
            <a:p>
              <a:pPr indent="0" lvl="0" marL="0" marR="0" rtl="0" algn="l">
                <a:lnSpc>
                  <a:spcPct val="90000"/>
                </a:lnSpc>
                <a:spcBef>
                  <a:spcPts val="0"/>
                </a:spcBef>
                <a:spcAft>
                  <a:spcPts val="0"/>
                </a:spcAft>
                <a:buClr>
                  <a:schemeClr val="lt1"/>
                </a:buClr>
                <a:buSzPts val="2300"/>
                <a:buFont typeface="Calibri"/>
                <a:buNone/>
              </a:pPr>
              <a:r>
                <a:rPr b="0" lang="en-US" sz="2300">
                  <a:solidFill>
                    <a:schemeClr val="lt1"/>
                  </a:solidFill>
                  <a:latin typeface="Calibri"/>
                  <a:ea typeface="Calibri"/>
                  <a:cs typeface="Calibri"/>
                  <a:sym typeface="Calibri"/>
                </a:rPr>
                <a:t>Stabilize the head &amp; the cervical spine</a:t>
              </a:r>
              <a:endParaRPr b="0" sz="2300">
                <a:solidFill>
                  <a:schemeClr val="lt1"/>
                </a:solidFill>
                <a:latin typeface="Calibri"/>
                <a:ea typeface="Calibri"/>
                <a:cs typeface="Calibri"/>
                <a:sym typeface="Calibri"/>
              </a:endParaRPr>
            </a:p>
          </p:txBody>
        </p:sp>
        <p:cxnSp>
          <p:nvCxnSpPr>
            <p:cNvPr id="653" name="Google Shape;653;p24"/>
            <p:cNvCxnSpPr/>
            <p:nvPr/>
          </p:nvCxnSpPr>
          <p:spPr>
            <a:xfrm>
              <a:off x="1868942" y="2683423"/>
              <a:ext cx="7475768" cy="0"/>
            </a:xfrm>
            <a:prstGeom prst="straightConnector1">
              <a:avLst/>
            </a:prstGeom>
            <a:solidFill>
              <a:srgbClr val="D34614"/>
            </a:solidFill>
            <a:ln cap="flat" cmpd="sng" w="12700">
              <a:solidFill>
                <a:srgbClr val="EABFBB"/>
              </a:solidFill>
              <a:prstDash val="solid"/>
              <a:round/>
              <a:headEnd len="sm" w="sm" type="none"/>
              <a:tailEnd len="sm" w="sm" type="none"/>
            </a:ln>
          </p:spPr>
        </p:cxnSp>
        <p:sp>
          <p:nvSpPr>
            <p:cNvPr id="654" name="Google Shape;654;p24"/>
            <p:cNvSpPr/>
            <p:nvPr/>
          </p:nvSpPr>
          <p:spPr>
            <a:xfrm>
              <a:off x="2009112" y="2708738"/>
              <a:ext cx="7335598" cy="506306"/>
            </a:xfrm>
            <a:prstGeom prst="rect">
              <a:avLst/>
            </a:prstGeom>
            <a:solidFill>
              <a:srgbClr val="CC0000">
                <a:alpha val="8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5" name="Google Shape;655;p24"/>
            <p:cNvSpPr txBox="1"/>
            <p:nvPr/>
          </p:nvSpPr>
          <p:spPr>
            <a:xfrm>
              <a:off x="2009112" y="2708738"/>
              <a:ext cx="7335598" cy="506306"/>
            </a:xfrm>
            <a:prstGeom prst="rect">
              <a:avLst/>
            </a:prstGeom>
            <a:noFill/>
            <a:ln>
              <a:noFill/>
            </a:ln>
          </p:spPr>
          <p:txBody>
            <a:bodyPr anchorCtr="0" anchor="t" bIns="87625" lIns="87625" spcFirstLastPara="1" rIns="87625" wrap="square" tIns="87625">
              <a:noAutofit/>
            </a:bodyPr>
            <a:lstStyle/>
            <a:p>
              <a:pPr indent="0" lvl="0" marL="0" marR="0" rtl="0" algn="l">
                <a:lnSpc>
                  <a:spcPct val="90000"/>
                </a:lnSpc>
                <a:spcBef>
                  <a:spcPts val="0"/>
                </a:spcBef>
                <a:spcAft>
                  <a:spcPts val="0"/>
                </a:spcAft>
                <a:buClr>
                  <a:schemeClr val="lt1"/>
                </a:buClr>
                <a:buSzPts val="2300"/>
                <a:buFont typeface="Calibri"/>
                <a:buNone/>
              </a:pPr>
              <a:r>
                <a:rPr b="0" lang="en-US" sz="2300">
                  <a:solidFill>
                    <a:schemeClr val="lt1"/>
                  </a:solidFill>
                  <a:latin typeface="Calibri"/>
                  <a:ea typeface="Calibri"/>
                  <a:cs typeface="Calibri"/>
                  <a:sym typeface="Calibri"/>
                </a:rPr>
                <a:t>If needed, turn the victim over carefully</a:t>
              </a:r>
              <a:endParaRPr b="0" sz="2300">
                <a:solidFill>
                  <a:schemeClr val="lt1"/>
                </a:solidFill>
                <a:latin typeface="Calibri"/>
                <a:ea typeface="Calibri"/>
                <a:cs typeface="Calibri"/>
                <a:sym typeface="Calibri"/>
              </a:endParaRPr>
            </a:p>
          </p:txBody>
        </p:sp>
        <p:cxnSp>
          <p:nvCxnSpPr>
            <p:cNvPr id="656" name="Google Shape;656;p24"/>
            <p:cNvCxnSpPr/>
            <p:nvPr/>
          </p:nvCxnSpPr>
          <p:spPr>
            <a:xfrm>
              <a:off x="1868942" y="3215044"/>
              <a:ext cx="7475768" cy="0"/>
            </a:xfrm>
            <a:prstGeom prst="straightConnector1">
              <a:avLst/>
            </a:prstGeom>
            <a:solidFill>
              <a:srgbClr val="D34614"/>
            </a:solidFill>
            <a:ln cap="flat" cmpd="sng" w="12700">
              <a:solidFill>
                <a:srgbClr val="EABFBB"/>
              </a:solidFill>
              <a:prstDash val="solid"/>
              <a:round/>
              <a:headEnd len="sm" w="sm" type="none"/>
              <a:tailEnd len="sm" w="sm" type="none"/>
            </a:ln>
          </p:spPr>
        </p:cxnSp>
      </p:grpSp>
      <p:sp>
        <p:nvSpPr>
          <p:cNvPr id="657" name="Google Shape;657;p24"/>
          <p:cNvSpPr txBox="1"/>
          <p:nvPr/>
        </p:nvSpPr>
        <p:spPr>
          <a:xfrm>
            <a:off x="9521540" y="315294"/>
            <a:ext cx="2573525"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lt1"/>
                </a:solidFill>
                <a:latin typeface="Rockwell"/>
                <a:ea typeface="Rockwell"/>
                <a:cs typeface="Rockwell"/>
                <a:sym typeface="Rockwell"/>
              </a:rPr>
              <a:t>Part B: Safety in Sports</a:t>
            </a:r>
            <a:endParaRPr sz="1800">
              <a:solidFill>
                <a:schemeClr val="lt1"/>
              </a:solidFill>
              <a:latin typeface="Rockwell"/>
              <a:ea typeface="Rockwell"/>
              <a:cs typeface="Rockwell"/>
              <a:sym typeface="Rockwell"/>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1" name="Shape 661"/>
        <p:cNvGrpSpPr/>
        <p:nvPr/>
      </p:nvGrpSpPr>
      <p:grpSpPr>
        <a:xfrm>
          <a:off x="0" y="0"/>
          <a:ext cx="0" cy="0"/>
          <a:chOff x="0" y="0"/>
          <a:chExt cx="0" cy="0"/>
        </a:xfrm>
      </p:grpSpPr>
      <p:sp>
        <p:nvSpPr>
          <p:cNvPr id="662" name="Google Shape;662;p25"/>
          <p:cNvSpPr txBox="1"/>
          <p:nvPr>
            <p:ph type="title"/>
          </p:nvPr>
        </p:nvSpPr>
        <p:spPr>
          <a:xfrm>
            <a:off x="839416" y="765076"/>
            <a:ext cx="6336704" cy="647700"/>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SzPct val="100000"/>
              <a:buFont typeface="Rockwell"/>
              <a:buNone/>
            </a:pPr>
            <a:r>
              <a:rPr lang="en-US"/>
              <a:t>PATHOGENS FOUND IN THE BLOOD</a:t>
            </a:r>
            <a:endParaRPr/>
          </a:p>
        </p:txBody>
      </p:sp>
      <p:grpSp>
        <p:nvGrpSpPr>
          <p:cNvPr id="663" name="Google Shape;663;p25"/>
          <p:cNvGrpSpPr/>
          <p:nvPr/>
        </p:nvGrpSpPr>
        <p:grpSpPr>
          <a:xfrm>
            <a:off x="119336" y="1846863"/>
            <a:ext cx="5283937" cy="4172385"/>
            <a:chOff x="0" y="2039"/>
            <a:chExt cx="5283937" cy="4172385"/>
          </a:xfrm>
        </p:grpSpPr>
        <p:cxnSp>
          <p:nvCxnSpPr>
            <p:cNvPr id="664" name="Google Shape;664;p25"/>
            <p:cNvCxnSpPr/>
            <p:nvPr/>
          </p:nvCxnSpPr>
          <p:spPr>
            <a:xfrm>
              <a:off x="0" y="2039"/>
              <a:ext cx="5283937" cy="0"/>
            </a:xfrm>
            <a:prstGeom prst="straightConnector1">
              <a:avLst/>
            </a:prstGeom>
            <a:blipFill rotWithShape="1">
              <a:blip r:embed="rId3">
                <a:alphaModFix/>
              </a:blip>
              <a:tile algn="tl" flip="none" tx="0" sx="60000" ty="0" sy="58999"/>
            </a:blipFill>
            <a:ln cap="flat" cmpd="sng" w="9525">
              <a:solidFill>
                <a:schemeClr val="accent4"/>
              </a:solidFill>
              <a:prstDash val="solid"/>
              <a:round/>
              <a:headEnd len="sm" w="sm" type="none"/>
              <a:tailEnd len="sm" w="sm" type="none"/>
            </a:ln>
          </p:spPr>
        </p:cxnSp>
        <p:sp>
          <p:nvSpPr>
            <p:cNvPr id="665" name="Google Shape;665;p25"/>
            <p:cNvSpPr/>
            <p:nvPr/>
          </p:nvSpPr>
          <p:spPr>
            <a:xfrm>
              <a:off x="0" y="2039"/>
              <a:ext cx="1587119" cy="4172385"/>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6" name="Google Shape;666;p25"/>
            <p:cNvSpPr txBox="1"/>
            <p:nvPr/>
          </p:nvSpPr>
          <p:spPr>
            <a:xfrm>
              <a:off x="0" y="2039"/>
              <a:ext cx="1587119" cy="4172385"/>
            </a:xfrm>
            <a:prstGeom prst="rect">
              <a:avLst/>
            </a:prstGeom>
            <a:noFill/>
            <a:ln>
              <a:noFill/>
            </a:ln>
          </p:spPr>
          <p:txBody>
            <a:bodyPr anchorCtr="0" anchor="t" bIns="76200" lIns="76200" spcFirstLastPara="1" rIns="76200" wrap="square" tIns="76200">
              <a:noAutofit/>
            </a:bodyPr>
            <a:lstStyle/>
            <a:p>
              <a:pPr indent="0" lvl="0" marL="0" marR="0" rtl="0" algn="l">
                <a:lnSpc>
                  <a:spcPct val="90000"/>
                </a:lnSpc>
                <a:spcBef>
                  <a:spcPts val="0"/>
                </a:spcBef>
                <a:spcAft>
                  <a:spcPts val="0"/>
                </a:spcAft>
                <a:buClr>
                  <a:schemeClr val="dk1"/>
                </a:buClr>
                <a:buSzPts val="2000"/>
                <a:buFont typeface="Rockwell"/>
                <a:buNone/>
              </a:pPr>
              <a:r>
                <a:rPr b="1" lang="en-US" sz="2000">
                  <a:solidFill>
                    <a:schemeClr val="dk1"/>
                  </a:solidFill>
                  <a:latin typeface="Rockwell"/>
                  <a:ea typeface="Rockwell"/>
                  <a:cs typeface="Rockwell"/>
                  <a:sym typeface="Rockwell"/>
                </a:rPr>
                <a:t>Hepatitis</a:t>
              </a:r>
              <a:endParaRPr b="1" sz="2000">
                <a:solidFill>
                  <a:schemeClr val="dk1"/>
                </a:solidFill>
                <a:latin typeface="Rockwell"/>
                <a:ea typeface="Rockwell"/>
                <a:cs typeface="Rockwell"/>
                <a:sym typeface="Rockwell"/>
              </a:endParaRPr>
            </a:p>
          </p:txBody>
        </p:sp>
        <p:sp>
          <p:nvSpPr>
            <p:cNvPr id="667" name="Google Shape;667;p25"/>
            <p:cNvSpPr/>
            <p:nvPr/>
          </p:nvSpPr>
          <p:spPr>
            <a:xfrm>
              <a:off x="1656394" y="23176"/>
              <a:ext cx="3622562" cy="577482"/>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8" name="Google Shape;668;p25"/>
            <p:cNvSpPr txBox="1"/>
            <p:nvPr/>
          </p:nvSpPr>
          <p:spPr>
            <a:xfrm>
              <a:off x="1656394" y="23176"/>
              <a:ext cx="3622562" cy="577482"/>
            </a:xfrm>
            <a:prstGeom prst="rect">
              <a:avLst/>
            </a:prstGeom>
            <a:noFill/>
            <a:ln>
              <a:noFill/>
            </a:ln>
          </p:spPr>
          <p:txBody>
            <a:bodyPr anchorCtr="0" anchor="t" bIns="60950" lIns="60950" spcFirstLastPara="1" rIns="60950" wrap="square" tIns="60950">
              <a:noAutofit/>
            </a:bodyPr>
            <a:lstStyle/>
            <a:p>
              <a:pPr indent="0" lvl="0" marL="0" marR="0" rtl="0" algn="l">
                <a:lnSpc>
                  <a:spcPct val="90000"/>
                </a:lnSpc>
                <a:spcBef>
                  <a:spcPts val="0"/>
                </a:spcBef>
                <a:spcAft>
                  <a:spcPts val="0"/>
                </a:spcAft>
                <a:buClr>
                  <a:schemeClr val="dk1"/>
                </a:buClr>
                <a:buSzPts val="1600"/>
                <a:buFont typeface="Calibri"/>
                <a:buNone/>
              </a:pPr>
              <a:r>
                <a:rPr b="1" i="0" lang="en-US" sz="1600">
                  <a:solidFill>
                    <a:schemeClr val="dk1"/>
                  </a:solidFill>
                  <a:latin typeface="Calibri"/>
                  <a:ea typeface="Calibri"/>
                  <a:cs typeface="Calibri"/>
                  <a:sym typeface="Calibri"/>
                </a:rPr>
                <a:t>Hepatitis is an inflammation of the liver , caused primarily by a viruses</a:t>
              </a:r>
              <a:endParaRPr b="1" sz="1600">
                <a:solidFill>
                  <a:schemeClr val="dk1"/>
                </a:solidFill>
                <a:latin typeface="Calibri"/>
                <a:ea typeface="Calibri"/>
                <a:cs typeface="Calibri"/>
                <a:sym typeface="Calibri"/>
              </a:endParaRPr>
            </a:p>
          </p:txBody>
        </p:sp>
        <p:cxnSp>
          <p:nvCxnSpPr>
            <p:cNvPr id="669" name="Google Shape;669;p25"/>
            <p:cNvCxnSpPr/>
            <p:nvPr/>
          </p:nvCxnSpPr>
          <p:spPr>
            <a:xfrm>
              <a:off x="1587119" y="600659"/>
              <a:ext cx="3694627" cy="0"/>
            </a:xfrm>
            <a:prstGeom prst="straightConnector1">
              <a:avLst/>
            </a:prstGeom>
            <a:solidFill>
              <a:schemeClr val="accent4"/>
            </a:solidFill>
            <a:ln cap="flat" cmpd="sng" w="12700">
              <a:solidFill>
                <a:srgbClr val="D1C4C1"/>
              </a:solidFill>
              <a:prstDash val="solid"/>
              <a:round/>
              <a:headEnd len="sm" w="sm" type="none"/>
              <a:tailEnd len="sm" w="sm" type="none"/>
            </a:ln>
          </p:spPr>
        </p:cxnSp>
        <p:sp>
          <p:nvSpPr>
            <p:cNvPr id="670" name="Google Shape;670;p25"/>
            <p:cNvSpPr/>
            <p:nvPr/>
          </p:nvSpPr>
          <p:spPr>
            <a:xfrm>
              <a:off x="1656394" y="621796"/>
              <a:ext cx="3625353" cy="422739"/>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1" name="Google Shape;671;p25"/>
            <p:cNvSpPr txBox="1"/>
            <p:nvPr/>
          </p:nvSpPr>
          <p:spPr>
            <a:xfrm>
              <a:off x="1656394" y="621796"/>
              <a:ext cx="3625353" cy="422739"/>
            </a:xfrm>
            <a:prstGeom prst="rect">
              <a:avLst/>
            </a:prstGeom>
            <a:noFill/>
            <a:ln>
              <a:noFill/>
            </a:ln>
          </p:spPr>
          <p:txBody>
            <a:bodyPr anchorCtr="0" anchor="t" bIns="53325" lIns="53325" spcFirstLastPara="1" rIns="53325" wrap="square" tIns="53325">
              <a:noAutofit/>
            </a:bodyPr>
            <a:lstStyle/>
            <a:p>
              <a:pPr indent="0" lvl="0" marL="0" marR="0" rtl="0" algn="ctr">
                <a:lnSpc>
                  <a:spcPct val="90000"/>
                </a:lnSpc>
                <a:spcBef>
                  <a:spcPts val="0"/>
                </a:spcBef>
                <a:spcAft>
                  <a:spcPts val="0"/>
                </a:spcAft>
                <a:buClr>
                  <a:schemeClr val="dk1"/>
                </a:buClr>
                <a:buSzPts val="1400"/>
                <a:buFont typeface="Calibri"/>
                <a:buNone/>
              </a:pPr>
              <a:r>
                <a:rPr lang="en-US" sz="1400">
                  <a:solidFill>
                    <a:schemeClr val="dk1"/>
                  </a:solidFill>
                  <a:latin typeface="Calibri"/>
                  <a:ea typeface="Calibri"/>
                  <a:cs typeface="Calibri"/>
                  <a:sym typeface="Calibri"/>
                </a:rPr>
                <a:t>Infected blood – Sexual activity</a:t>
              </a:r>
              <a:endParaRPr sz="1400">
                <a:solidFill>
                  <a:schemeClr val="dk1"/>
                </a:solidFill>
                <a:latin typeface="Calibri"/>
                <a:ea typeface="Calibri"/>
                <a:cs typeface="Calibri"/>
                <a:sym typeface="Calibri"/>
              </a:endParaRPr>
            </a:p>
          </p:txBody>
        </p:sp>
        <p:cxnSp>
          <p:nvCxnSpPr>
            <p:cNvPr id="672" name="Google Shape;672;p25"/>
            <p:cNvCxnSpPr/>
            <p:nvPr/>
          </p:nvCxnSpPr>
          <p:spPr>
            <a:xfrm>
              <a:off x="1587119" y="1044535"/>
              <a:ext cx="3694627" cy="0"/>
            </a:xfrm>
            <a:prstGeom prst="straightConnector1">
              <a:avLst/>
            </a:prstGeom>
            <a:solidFill>
              <a:schemeClr val="accent4"/>
            </a:solidFill>
            <a:ln cap="flat" cmpd="sng" w="12700">
              <a:solidFill>
                <a:srgbClr val="D1C4C1"/>
              </a:solidFill>
              <a:prstDash val="solid"/>
              <a:round/>
              <a:headEnd len="sm" w="sm" type="none"/>
              <a:tailEnd len="sm" w="sm" type="none"/>
            </a:ln>
          </p:spPr>
        </p:cxnSp>
        <p:sp>
          <p:nvSpPr>
            <p:cNvPr id="673" name="Google Shape;673;p25"/>
            <p:cNvSpPr/>
            <p:nvPr/>
          </p:nvSpPr>
          <p:spPr>
            <a:xfrm>
              <a:off x="1656394" y="1065672"/>
              <a:ext cx="3625353" cy="422739"/>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4" name="Google Shape;674;p25"/>
            <p:cNvSpPr txBox="1"/>
            <p:nvPr/>
          </p:nvSpPr>
          <p:spPr>
            <a:xfrm>
              <a:off x="1656394" y="1065672"/>
              <a:ext cx="3625353" cy="422739"/>
            </a:xfrm>
            <a:prstGeom prst="rect">
              <a:avLst/>
            </a:prstGeom>
            <a:noFill/>
            <a:ln>
              <a:noFill/>
            </a:ln>
          </p:spPr>
          <p:txBody>
            <a:bodyPr anchorCtr="0" anchor="t" bIns="53325" lIns="53325" spcFirstLastPara="1" rIns="53325" wrap="square" tIns="53325">
              <a:noAutofit/>
            </a:bodyPr>
            <a:lstStyle/>
            <a:p>
              <a:pPr indent="0" lvl="0" marL="0" marR="0" rtl="0" algn="l">
                <a:lnSpc>
                  <a:spcPct val="90000"/>
                </a:lnSpc>
                <a:spcBef>
                  <a:spcPts val="0"/>
                </a:spcBef>
                <a:spcAft>
                  <a:spcPts val="0"/>
                </a:spcAft>
                <a:buClr>
                  <a:schemeClr val="dk1"/>
                </a:buClr>
                <a:buSzPts val="1400"/>
                <a:buFont typeface="Calibri"/>
                <a:buNone/>
              </a:pPr>
              <a:r>
                <a:rPr lang="en-US" sz="1400">
                  <a:solidFill>
                    <a:schemeClr val="dk1"/>
                  </a:solidFill>
                  <a:latin typeface="Calibri"/>
                  <a:ea typeface="Calibri"/>
                  <a:cs typeface="Calibri"/>
                  <a:sym typeface="Calibri"/>
                </a:rPr>
                <a:t>Infected feces</a:t>
              </a:r>
              <a:endParaRPr sz="1400">
                <a:solidFill>
                  <a:schemeClr val="dk1"/>
                </a:solidFill>
                <a:latin typeface="Calibri"/>
                <a:ea typeface="Calibri"/>
                <a:cs typeface="Calibri"/>
                <a:sym typeface="Calibri"/>
              </a:endParaRPr>
            </a:p>
          </p:txBody>
        </p:sp>
        <p:cxnSp>
          <p:nvCxnSpPr>
            <p:cNvPr id="675" name="Google Shape;675;p25"/>
            <p:cNvCxnSpPr/>
            <p:nvPr/>
          </p:nvCxnSpPr>
          <p:spPr>
            <a:xfrm>
              <a:off x="1587119" y="1488411"/>
              <a:ext cx="3694627" cy="0"/>
            </a:xfrm>
            <a:prstGeom prst="straightConnector1">
              <a:avLst/>
            </a:prstGeom>
            <a:solidFill>
              <a:schemeClr val="accent4"/>
            </a:solidFill>
            <a:ln cap="flat" cmpd="sng" w="12700">
              <a:solidFill>
                <a:srgbClr val="D1C4C1"/>
              </a:solidFill>
              <a:prstDash val="solid"/>
              <a:round/>
              <a:headEnd len="sm" w="sm" type="none"/>
              <a:tailEnd len="sm" w="sm" type="none"/>
            </a:ln>
          </p:spPr>
        </p:cxnSp>
        <p:sp>
          <p:nvSpPr>
            <p:cNvPr id="676" name="Google Shape;676;p25"/>
            <p:cNvSpPr/>
            <p:nvPr/>
          </p:nvSpPr>
          <p:spPr>
            <a:xfrm>
              <a:off x="1656394" y="1509548"/>
              <a:ext cx="3625353" cy="422739"/>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7" name="Google Shape;677;p25"/>
            <p:cNvSpPr txBox="1"/>
            <p:nvPr/>
          </p:nvSpPr>
          <p:spPr>
            <a:xfrm>
              <a:off x="1656394" y="1509548"/>
              <a:ext cx="3625353" cy="422739"/>
            </a:xfrm>
            <a:prstGeom prst="rect">
              <a:avLst/>
            </a:prstGeom>
            <a:noFill/>
            <a:ln>
              <a:noFill/>
            </a:ln>
          </p:spPr>
          <p:txBody>
            <a:bodyPr anchorCtr="0" anchor="t" bIns="53325" lIns="53325" spcFirstLastPara="1" rIns="53325" wrap="square" tIns="53325">
              <a:noAutofit/>
            </a:bodyPr>
            <a:lstStyle/>
            <a:p>
              <a:pPr indent="0" lvl="0" marL="0" marR="0" rtl="0" algn="l">
                <a:lnSpc>
                  <a:spcPct val="90000"/>
                </a:lnSpc>
                <a:spcBef>
                  <a:spcPts val="0"/>
                </a:spcBef>
                <a:spcAft>
                  <a:spcPts val="0"/>
                </a:spcAft>
                <a:buClr>
                  <a:schemeClr val="dk1"/>
                </a:buClr>
                <a:buSzPts val="1400"/>
                <a:buFont typeface="Calibri"/>
                <a:buNone/>
              </a:pPr>
              <a:r>
                <a:rPr lang="en-US" sz="1400">
                  <a:solidFill>
                    <a:schemeClr val="dk1"/>
                  </a:solidFill>
                  <a:latin typeface="Calibri"/>
                  <a:ea typeface="Calibri"/>
                  <a:cs typeface="Calibri"/>
                  <a:sym typeface="Calibri"/>
                </a:rPr>
                <a:t>Infected objects</a:t>
              </a:r>
              <a:endParaRPr sz="1400">
                <a:solidFill>
                  <a:schemeClr val="dk1"/>
                </a:solidFill>
                <a:latin typeface="Calibri"/>
                <a:ea typeface="Calibri"/>
                <a:cs typeface="Calibri"/>
                <a:sym typeface="Calibri"/>
              </a:endParaRPr>
            </a:p>
          </p:txBody>
        </p:sp>
        <p:cxnSp>
          <p:nvCxnSpPr>
            <p:cNvPr id="678" name="Google Shape;678;p25"/>
            <p:cNvCxnSpPr/>
            <p:nvPr/>
          </p:nvCxnSpPr>
          <p:spPr>
            <a:xfrm>
              <a:off x="1587119" y="1932287"/>
              <a:ext cx="3694627" cy="0"/>
            </a:xfrm>
            <a:prstGeom prst="straightConnector1">
              <a:avLst/>
            </a:prstGeom>
            <a:solidFill>
              <a:schemeClr val="accent4"/>
            </a:solidFill>
            <a:ln cap="flat" cmpd="sng" w="12700">
              <a:solidFill>
                <a:srgbClr val="D1C4C1"/>
              </a:solidFill>
              <a:prstDash val="solid"/>
              <a:round/>
              <a:headEnd len="sm" w="sm" type="none"/>
              <a:tailEnd len="sm" w="sm" type="none"/>
            </a:ln>
          </p:spPr>
        </p:cxnSp>
        <p:sp>
          <p:nvSpPr>
            <p:cNvPr id="679" name="Google Shape;679;p25"/>
            <p:cNvSpPr/>
            <p:nvPr/>
          </p:nvSpPr>
          <p:spPr>
            <a:xfrm>
              <a:off x="1656394" y="1953424"/>
              <a:ext cx="3625353" cy="422739"/>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0" name="Google Shape;680;p25"/>
            <p:cNvSpPr txBox="1"/>
            <p:nvPr/>
          </p:nvSpPr>
          <p:spPr>
            <a:xfrm>
              <a:off x="1656394" y="1953424"/>
              <a:ext cx="3625353" cy="422739"/>
            </a:xfrm>
            <a:prstGeom prst="rect">
              <a:avLst/>
            </a:prstGeom>
            <a:noFill/>
            <a:ln>
              <a:noFill/>
            </a:ln>
          </p:spPr>
          <p:txBody>
            <a:bodyPr anchorCtr="0" anchor="t" bIns="53325" lIns="53325" spcFirstLastPara="1" rIns="53325" wrap="square" tIns="53325">
              <a:noAutofit/>
            </a:bodyPr>
            <a:lstStyle/>
            <a:p>
              <a:pPr indent="0" lvl="0" marL="0" marR="0" rtl="0" algn="l">
                <a:lnSpc>
                  <a:spcPct val="90000"/>
                </a:lnSpc>
                <a:spcBef>
                  <a:spcPts val="0"/>
                </a:spcBef>
                <a:spcAft>
                  <a:spcPts val="0"/>
                </a:spcAft>
                <a:buClr>
                  <a:schemeClr val="dk1"/>
                </a:buClr>
                <a:buSzPts val="1400"/>
                <a:buFont typeface="Calibri"/>
                <a:buNone/>
              </a:pPr>
              <a:r>
                <a:rPr lang="en-US" sz="1400">
                  <a:solidFill>
                    <a:schemeClr val="dk1"/>
                  </a:solidFill>
                  <a:latin typeface="Calibri"/>
                  <a:ea typeface="Calibri"/>
                  <a:cs typeface="Calibri"/>
                  <a:sym typeface="Calibri"/>
                </a:rPr>
                <a:t>Dirty hands</a:t>
              </a:r>
              <a:endParaRPr sz="1400">
                <a:solidFill>
                  <a:schemeClr val="dk1"/>
                </a:solidFill>
                <a:latin typeface="Calibri"/>
                <a:ea typeface="Calibri"/>
                <a:cs typeface="Calibri"/>
                <a:sym typeface="Calibri"/>
              </a:endParaRPr>
            </a:p>
          </p:txBody>
        </p:sp>
        <p:cxnSp>
          <p:nvCxnSpPr>
            <p:cNvPr id="681" name="Google Shape;681;p25"/>
            <p:cNvCxnSpPr/>
            <p:nvPr/>
          </p:nvCxnSpPr>
          <p:spPr>
            <a:xfrm>
              <a:off x="1587119" y="2376164"/>
              <a:ext cx="3694627" cy="0"/>
            </a:xfrm>
            <a:prstGeom prst="straightConnector1">
              <a:avLst/>
            </a:prstGeom>
            <a:solidFill>
              <a:schemeClr val="accent4"/>
            </a:solidFill>
            <a:ln cap="flat" cmpd="sng" w="12700">
              <a:solidFill>
                <a:srgbClr val="D1C4C1"/>
              </a:solidFill>
              <a:prstDash val="solid"/>
              <a:round/>
              <a:headEnd len="sm" w="sm" type="none"/>
              <a:tailEnd len="sm" w="sm" type="none"/>
            </a:ln>
          </p:spPr>
        </p:cxnSp>
        <p:sp>
          <p:nvSpPr>
            <p:cNvPr id="682" name="Google Shape;682;p25"/>
            <p:cNvSpPr/>
            <p:nvPr/>
          </p:nvSpPr>
          <p:spPr>
            <a:xfrm>
              <a:off x="1656394" y="2397300"/>
              <a:ext cx="3625353" cy="422739"/>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3" name="Google Shape;683;p25"/>
            <p:cNvSpPr txBox="1"/>
            <p:nvPr/>
          </p:nvSpPr>
          <p:spPr>
            <a:xfrm>
              <a:off x="1656394" y="2397300"/>
              <a:ext cx="3625353" cy="422739"/>
            </a:xfrm>
            <a:prstGeom prst="rect">
              <a:avLst/>
            </a:prstGeom>
            <a:noFill/>
            <a:ln>
              <a:noFill/>
            </a:ln>
          </p:spPr>
          <p:txBody>
            <a:bodyPr anchorCtr="0" anchor="t" bIns="53325" lIns="53325" spcFirstLastPara="1" rIns="53325" wrap="square" tIns="53325">
              <a:noAutofit/>
            </a:bodyPr>
            <a:lstStyle/>
            <a:p>
              <a:pPr indent="0" lvl="0" marL="0" marR="0" rtl="0" algn="l">
                <a:lnSpc>
                  <a:spcPct val="90000"/>
                </a:lnSpc>
                <a:spcBef>
                  <a:spcPts val="0"/>
                </a:spcBef>
                <a:spcAft>
                  <a:spcPts val="0"/>
                </a:spcAft>
                <a:buClr>
                  <a:schemeClr val="dk1"/>
                </a:buClr>
                <a:buSzPts val="1400"/>
                <a:buFont typeface="Calibri"/>
                <a:buNone/>
              </a:pPr>
              <a:r>
                <a:rPr lang="en-US" sz="1400">
                  <a:solidFill>
                    <a:schemeClr val="dk1"/>
                  </a:solidFill>
                  <a:latin typeface="Calibri"/>
                  <a:ea typeface="Calibri"/>
                  <a:cs typeface="Calibri"/>
                  <a:sym typeface="Calibri"/>
                </a:rPr>
                <a:t>Saliva</a:t>
              </a:r>
              <a:endParaRPr sz="1400">
                <a:solidFill>
                  <a:schemeClr val="dk1"/>
                </a:solidFill>
                <a:latin typeface="Calibri"/>
                <a:ea typeface="Calibri"/>
                <a:cs typeface="Calibri"/>
                <a:sym typeface="Calibri"/>
              </a:endParaRPr>
            </a:p>
          </p:txBody>
        </p:sp>
        <p:cxnSp>
          <p:nvCxnSpPr>
            <p:cNvPr id="684" name="Google Shape;684;p25"/>
            <p:cNvCxnSpPr/>
            <p:nvPr/>
          </p:nvCxnSpPr>
          <p:spPr>
            <a:xfrm>
              <a:off x="1587119" y="2820040"/>
              <a:ext cx="3694627" cy="0"/>
            </a:xfrm>
            <a:prstGeom prst="straightConnector1">
              <a:avLst/>
            </a:prstGeom>
            <a:solidFill>
              <a:schemeClr val="accent4"/>
            </a:solidFill>
            <a:ln cap="flat" cmpd="sng" w="12700">
              <a:solidFill>
                <a:srgbClr val="D1C4C1"/>
              </a:solidFill>
              <a:prstDash val="solid"/>
              <a:round/>
              <a:headEnd len="sm" w="sm" type="none"/>
              <a:tailEnd len="sm" w="sm" type="none"/>
            </a:ln>
          </p:spPr>
        </p:cxnSp>
        <p:sp>
          <p:nvSpPr>
            <p:cNvPr id="685" name="Google Shape;685;p25"/>
            <p:cNvSpPr/>
            <p:nvPr/>
          </p:nvSpPr>
          <p:spPr>
            <a:xfrm>
              <a:off x="1656394" y="2841177"/>
              <a:ext cx="3625353" cy="422739"/>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6" name="Google Shape;686;p25"/>
            <p:cNvSpPr txBox="1"/>
            <p:nvPr/>
          </p:nvSpPr>
          <p:spPr>
            <a:xfrm>
              <a:off x="1656394" y="2841177"/>
              <a:ext cx="3625353" cy="422739"/>
            </a:xfrm>
            <a:prstGeom prst="rect">
              <a:avLst/>
            </a:prstGeom>
            <a:noFill/>
            <a:ln>
              <a:noFill/>
            </a:ln>
          </p:spPr>
          <p:txBody>
            <a:bodyPr anchorCtr="0" anchor="t" bIns="53325" lIns="53325" spcFirstLastPara="1" rIns="53325" wrap="square" tIns="53325">
              <a:noAutofit/>
            </a:bodyPr>
            <a:lstStyle/>
            <a:p>
              <a:pPr indent="0" lvl="0" marL="0" marR="0" rtl="0" algn="l">
                <a:lnSpc>
                  <a:spcPct val="90000"/>
                </a:lnSpc>
                <a:spcBef>
                  <a:spcPts val="0"/>
                </a:spcBef>
                <a:spcAft>
                  <a:spcPts val="0"/>
                </a:spcAft>
                <a:buClr>
                  <a:schemeClr val="dk1"/>
                </a:buClr>
                <a:buSzPts val="1400"/>
                <a:buFont typeface="Calibri"/>
                <a:buNone/>
              </a:pPr>
              <a:r>
                <a:rPr lang="en-US" sz="1400">
                  <a:solidFill>
                    <a:schemeClr val="dk1"/>
                  </a:solidFill>
                  <a:latin typeface="Calibri"/>
                  <a:ea typeface="Calibri"/>
                  <a:cs typeface="Calibri"/>
                  <a:sym typeface="Calibri"/>
                </a:rPr>
                <a:t>Toilet seats</a:t>
              </a:r>
              <a:endParaRPr sz="1400">
                <a:solidFill>
                  <a:schemeClr val="dk1"/>
                </a:solidFill>
                <a:latin typeface="Calibri"/>
                <a:ea typeface="Calibri"/>
                <a:cs typeface="Calibri"/>
                <a:sym typeface="Calibri"/>
              </a:endParaRPr>
            </a:p>
          </p:txBody>
        </p:sp>
        <p:cxnSp>
          <p:nvCxnSpPr>
            <p:cNvPr id="687" name="Google Shape;687;p25"/>
            <p:cNvCxnSpPr/>
            <p:nvPr/>
          </p:nvCxnSpPr>
          <p:spPr>
            <a:xfrm>
              <a:off x="1587119" y="3263916"/>
              <a:ext cx="3694627" cy="0"/>
            </a:xfrm>
            <a:prstGeom prst="straightConnector1">
              <a:avLst/>
            </a:prstGeom>
            <a:solidFill>
              <a:schemeClr val="accent4"/>
            </a:solidFill>
            <a:ln cap="flat" cmpd="sng" w="12700">
              <a:solidFill>
                <a:srgbClr val="D1C4C1"/>
              </a:solidFill>
              <a:prstDash val="solid"/>
              <a:round/>
              <a:headEnd len="sm" w="sm" type="none"/>
              <a:tailEnd len="sm" w="sm" type="none"/>
            </a:ln>
          </p:spPr>
        </p:cxnSp>
        <p:sp>
          <p:nvSpPr>
            <p:cNvPr id="688" name="Google Shape;688;p25"/>
            <p:cNvSpPr/>
            <p:nvPr/>
          </p:nvSpPr>
          <p:spPr>
            <a:xfrm>
              <a:off x="1656394" y="3285053"/>
              <a:ext cx="3625353" cy="422739"/>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9" name="Google Shape;689;p25"/>
            <p:cNvSpPr txBox="1"/>
            <p:nvPr/>
          </p:nvSpPr>
          <p:spPr>
            <a:xfrm>
              <a:off x="1656394" y="3285053"/>
              <a:ext cx="3625353" cy="422739"/>
            </a:xfrm>
            <a:prstGeom prst="rect">
              <a:avLst/>
            </a:prstGeom>
            <a:noFill/>
            <a:ln>
              <a:noFill/>
            </a:ln>
          </p:spPr>
          <p:txBody>
            <a:bodyPr anchorCtr="0" anchor="t" bIns="53325" lIns="53325" spcFirstLastPara="1" rIns="53325" wrap="square" tIns="53325">
              <a:noAutofit/>
            </a:bodyPr>
            <a:lstStyle/>
            <a:p>
              <a:pPr indent="0" lvl="0" marL="0" marR="0" rtl="0" algn="l">
                <a:lnSpc>
                  <a:spcPct val="90000"/>
                </a:lnSpc>
                <a:spcBef>
                  <a:spcPts val="0"/>
                </a:spcBef>
                <a:spcAft>
                  <a:spcPts val="0"/>
                </a:spcAft>
                <a:buClr>
                  <a:schemeClr val="dk1"/>
                </a:buClr>
                <a:buSzPts val="1400"/>
                <a:buFont typeface="Calibri"/>
                <a:buNone/>
              </a:pPr>
              <a:r>
                <a:rPr b="0" lang="en-US" sz="1400">
                  <a:solidFill>
                    <a:schemeClr val="dk1"/>
                  </a:solidFill>
                  <a:latin typeface="Calibri"/>
                  <a:ea typeface="Calibri"/>
                  <a:cs typeface="Calibri"/>
                  <a:sym typeface="Calibri"/>
                </a:rPr>
                <a:t>40% Unknown causes</a:t>
              </a:r>
              <a:endParaRPr b="0" sz="1400">
                <a:solidFill>
                  <a:schemeClr val="dk1"/>
                </a:solidFill>
                <a:latin typeface="Calibri"/>
                <a:ea typeface="Calibri"/>
                <a:cs typeface="Calibri"/>
                <a:sym typeface="Calibri"/>
              </a:endParaRPr>
            </a:p>
          </p:txBody>
        </p:sp>
        <p:cxnSp>
          <p:nvCxnSpPr>
            <p:cNvPr id="690" name="Google Shape;690;p25"/>
            <p:cNvCxnSpPr/>
            <p:nvPr/>
          </p:nvCxnSpPr>
          <p:spPr>
            <a:xfrm>
              <a:off x="1587119" y="3707792"/>
              <a:ext cx="3694627" cy="0"/>
            </a:xfrm>
            <a:prstGeom prst="straightConnector1">
              <a:avLst/>
            </a:prstGeom>
            <a:solidFill>
              <a:schemeClr val="accent4"/>
            </a:solidFill>
            <a:ln cap="flat" cmpd="sng" w="12700">
              <a:solidFill>
                <a:srgbClr val="D1C4C1"/>
              </a:solidFill>
              <a:prstDash val="solid"/>
              <a:round/>
              <a:headEnd len="sm" w="sm" type="none"/>
              <a:tailEnd len="sm" w="sm" type="none"/>
            </a:ln>
          </p:spPr>
        </p:cxnSp>
        <p:sp>
          <p:nvSpPr>
            <p:cNvPr id="691" name="Google Shape;691;p25"/>
            <p:cNvSpPr/>
            <p:nvPr/>
          </p:nvSpPr>
          <p:spPr>
            <a:xfrm>
              <a:off x="1656394" y="3728929"/>
              <a:ext cx="3625353" cy="422739"/>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2" name="Google Shape;692;p25"/>
            <p:cNvSpPr txBox="1"/>
            <p:nvPr/>
          </p:nvSpPr>
          <p:spPr>
            <a:xfrm>
              <a:off x="1656394" y="3728929"/>
              <a:ext cx="3625353" cy="422739"/>
            </a:xfrm>
            <a:prstGeom prst="rect">
              <a:avLst/>
            </a:prstGeom>
            <a:noFill/>
            <a:ln>
              <a:noFill/>
            </a:ln>
          </p:spPr>
          <p:txBody>
            <a:bodyPr anchorCtr="0" anchor="t" bIns="53325" lIns="53325" spcFirstLastPara="1" rIns="53325" wrap="square" tIns="53325">
              <a:noAutofit/>
            </a:bodyPr>
            <a:lstStyle/>
            <a:p>
              <a:pPr indent="0" lvl="0" marL="0" marR="0" rtl="0" algn="l">
                <a:lnSpc>
                  <a:spcPct val="90000"/>
                </a:lnSpc>
                <a:spcBef>
                  <a:spcPts val="0"/>
                </a:spcBef>
                <a:spcAft>
                  <a:spcPts val="0"/>
                </a:spcAft>
                <a:buClr>
                  <a:schemeClr val="dk1"/>
                </a:buClr>
                <a:buSzPts val="1400"/>
                <a:buFont typeface="Calibri"/>
                <a:buNone/>
              </a:pPr>
              <a:r>
                <a:rPr b="1" lang="en-US" sz="1400">
                  <a:solidFill>
                    <a:schemeClr val="dk1"/>
                  </a:solidFill>
                  <a:latin typeface="Calibri"/>
                  <a:ea typeface="Calibri"/>
                  <a:cs typeface="Calibri"/>
                  <a:sym typeface="Calibri"/>
                </a:rPr>
                <a:t>Almost  1/3 of the worlds population is infected.</a:t>
              </a:r>
              <a:endParaRPr b="1" sz="1400">
                <a:solidFill>
                  <a:schemeClr val="dk1"/>
                </a:solidFill>
                <a:latin typeface="Calibri"/>
                <a:ea typeface="Calibri"/>
                <a:cs typeface="Calibri"/>
                <a:sym typeface="Calibri"/>
              </a:endParaRPr>
            </a:p>
          </p:txBody>
        </p:sp>
        <p:cxnSp>
          <p:nvCxnSpPr>
            <p:cNvPr id="693" name="Google Shape;693;p25"/>
            <p:cNvCxnSpPr/>
            <p:nvPr/>
          </p:nvCxnSpPr>
          <p:spPr>
            <a:xfrm>
              <a:off x="1587119" y="4151668"/>
              <a:ext cx="3694627" cy="0"/>
            </a:xfrm>
            <a:prstGeom prst="straightConnector1">
              <a:avLst/>
            </a:prstGeom>
            <a:solidFill>
              <a:schemeClr val="accent4"/>
            </a:solidFill>
            <a:ln cap="flat" cmpd="sng" w="12700">
              <a:solidFill>
                <a:srgbClr val="D1C4C1"/>
              </a:solidFill>
              <a:prstDash val="solid"/>
              <a:round/>
              <a:headEnd len="sm" w="sm" type="none"/>
              <a:tailEnd len="sm" w="sm" type="none"/>
            </a:ln>
          </p:spPr>
        </p:cxnSp>
      </p:grpSp>
      <p:grpSp>
        <p:nvGrpSpPr>
          <p:cNvPr id="694" name="Google Shape;694;p25"/>
          <p:cNvGrpSpPr/>
          <p:nvPr/>
        </p:nvGrpSpPr>
        <p:grpSpPr>
          <a:xfrm>
            <a:off x="5753852" y="1846687"/>
            <a:ext cx="5616624" cy="3812697"/>
            <a:chOff x="0" y="1863"/>
            <a:chExt cx="5616624" cy="3812697"/>
          </a:xfrm>
        </p:grpSpPr>
        <p:cxnSp>
          <p:nvCxnSpPr>
            <p:cNvPr id="695" name="Google Shape;695;p25"/>
            <p:cNvCxnSpPr/>
            <p:nvPr/>
          </p:nvCxnSpPr>
          <p:spPr>
            <a:xfrm>
              <a:off x="0" y="1863"/>
              <a:ext cx="5616624" cy="0"/>
            </a:xfrm>
            <a:prstGeom prst="straightConnector1">
              <a:avLst/>
            </a:prstGeom>
            <a:blipFill rotWithShape="1">
              <a:blip r:embed="rId3">
                <a:alphaModFix/>
              </a:blip>
              <a:tile algn="tl" flip="none" tx="0" sx="60000" ty="0" sy="58999"/>
            </a:blipFill>
            <a:ln cap="flat" cmpd="sng" w="9525">
              <a:solidFill>
                <a:schemeClr val="accent4"/>
              </a:solidFill>
              <a:prstDash val="solid"/>
              <a:round/>
              <a:headEnd len="sm" w="sm" type="none"/>
              <a:tailEnd len="sm" w="sm" type="none"/>
            </a:ln>
          </p:spPr>
        </p:cxnSp>
        <p:sp>
          <p:nvSpPr>
            <p:cNvPr id="696" name="Google Shape;696;p25"/>
            <p:cNvSpPr/>
            <p:nvPr/>
          </p:nvSpPr>
          <p:spPr>
            <a:xfrm>
              <a:off x="0" y="1863"/>
              <a:ext cx="1554807" cy="3812697"/>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7" name="Google Shape;697;p25"/>
            <p:cNvSpPr txBox="1"/>
            <p:nvPr/>
          </p:nvSpPr>
          <p:spPr>
            <a:xfrm>
              <a:off x="0" y="1863"/>
              <a:ext cx="1554807" cy="3812697"/>
            </a:xfrm>
            <a:prstGeom prst="rect">
              <a:avLst/>
            </a:prstGeom>
            <a:noFill/>
            <a:ln>
              <a:noFill/>
            </a:ln>
          </p:spPr>
          <p:txBody>
            <a:bodyPr anchorCtr="0" anchor="t" bIns="76200" lIns="76200" spcFirstLastPara="1" rIns="76200" wrap="square" tIns="76200">
              <a:noAutofit/>
            </a:bodyPr>
            <a:lstStyle/>
            <a:p>
              <a:pPr indent="0" lvl="0" marL="0" marR="0" rtl="0" algn="l">
                <a:lnSpc>
                  <a:spcPct val="90000"/>
                </a:lnSpc>
                <a:spcBef>
                  <a:spcPts val="0"/>
                </a:spcBef>
                <a:spcAft>
                  <a:spcPts val="0"/>
                </a:spcAft>
                <a:buClr>
                  <a:schemeClr val="dk1"/>
                </a:buClr>
                <a:buSzPts val="2000"/>
                <a:buFont typeface="Rockwell"/>
                <a:buNone/>
              </a:pPr>
              <a:r>
                <a:rPr b="1" lang="en-US" sz="2000">
                  <a:solidFill>
                    <a:schemeClr val="dk1"/>
                  </a:solidFill>
                  <a:latin typeface="Rockwell"/>
                  <a:ea typeface="Rockwell"/>
                  <a:cs typeface="Rockwell"/>
                  <a:sym typeface="Rockwell"/>
                </a:rPr>
                <a:t>HIV/AIDS</a:t>
              </a:r>
              <a:endParaRPr b="1" sz="2000">
                <a:solidFill>
                  <a:schemeClr val="dk1"/>
                </a:solidFill>
                <a:latin typeface="Rockwell"/>
                <a:ea typeface="Rockwell"/>
                <a:cs typeface="Rockwell"/>
                <a:sym typeface="Rockwell"/>
              </a:endParaRPr>
            </a:p>
          </p:txBody>
        </p:sp>
        <p:sp>
          <p:nvSpPr>
            <p:cNvPr id="698" name="Google Shape;698;p25"/>
            <p:cNvSpPr/>
            <p:nvPr/>
          </p:nvSpPr>
          <p:spPr>
            <a:xfrm>
              <a:off x="1630912" y="37793"/>
              <a:ext cx="3982784" cy="718604"/>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9" name="Google Shape;699;p25"/>
            <p:cNvSpPr txBox="1"/>
            <p:nvPr/>
          </p:nvSpPr>
          <p:spPr>
            <a:xfrm>
              <a:off x="1630912" y="37793"/>
              <a:ext cx="3982784" cy="718604"/>
            </a:xfrm>
            <a:prstGeom prst="rect">
              <a:avLst/>
            </a:prstGeom>
            <a:noFill/>
            <a:ln>
              <a:noFill/>
            </a:ln>
          </p:spPr>
          <p:txBody>
            <a:bodyPr anchorCtr="0" anchor="t" bIns="60950" lIns="60950" spcFirstLastPara="1" rIns="60950" wrap="square" tIns="60950">
              <a:noAutofit/>
            </a:bodyPr>
            <a:lstStyle/>
            <a:p>
              <a:pPr indent="0" lvl="0" marL="0" marR="0" rtl="0" algn="l">
                <a:lnSpc>
                  <a:spcPct val="90000"/>
                </a:lnSpc>
                <a:spcBef>
                  <a:spcPts val="0"/>
                </a:spcBef>
                <a:spcAft>
                  <a:spcPts val="0"/>
                </a:spcAft>
                <a:buClr>
                  <a:schemeClr val="dk1"/>
                </a:buClr>
                <a:buSzPts val="1600"/>
                <a:buFont typeface="Calibri"/>
                <a:buNone/>
              </a:pPr>
              <a:r>
                <a:rPr b="1" i="0" lang="en-US" sz="1600">
                  <a:solidFill>
                    <a:schemeClr val="dk1"/>
                  </a:solidFill>
                  <a:latin typeface="Calibri"/>
                  <a:ea typeface="Calibri"/>
                  <a:cs typeface="Calibri"/>
                  <a:sym typeface="Calibri"/>
                </a:rPr>
                <a:t>Acquired Immunodeficiency              Syndrome</a:t>
              </a:r>
              <a:endParaRPr b="1" sz="1600">
                <a:solidFill>
                  <a:schemeClr val="dk1"/>
                </a:solidFill>
                <a:latin typeface="Calibri"/>
                <a:ea typeface="Calibri"/>
                <a:cs typeface="Calibri"/>
                <a:sym typeface="Calibri"/>
              </a:endParaRPr>
            </a:p>
          </p:txBody>
        </p:sp>
        <p:cxnSp>
          <p:nvCxnSpPr>
            <p:cNvPr id="700" name="Google Shape;700;p25"/>
            <p:cNvCxnSpPr/>
            <p:nvPr/>
          </p:nvCxnSpPr>
          <p:spPr>
            <a:xfrm>
              <a:off x="1554807" y="756397"/>
              <a:ext cx="4058888" cy="0"/>
            </a:xfrm>
            <a:prstGeom prst="straightConnector1">
              <a:avLst/>
            </a:prstGeom>
            <a:solidFill>
              <a:schemeClr val="accent4"/>
            </a:solidFill>
            <a:ln cap="flat" cmpd="sng" w="12700">
              <a:solidFill>
                <a:srgbClr val="D1C4C1"/>
              </a:solidFill>
              <a:prstDash val="solid"/>
              <a:round/>
              <a:headEnd len="sm" w="sm" type="none"/>
              <a:tailEnd len="sm" w="sm" type="none"/>
            </a:ln>
          </p:spPr>
        </p:cxnSp>
        <p:sp>
          <p:nvSpPr>
            <p:cNvPr id="701" name="Google Shape;701;p25"/>
            <p:cNvSpPr/>
            <p:nvPr/>
          </p:nvSpPr>
          <p:spPr>
            <a:xfrm>
              <a:off x="1630912" y="792327"/>
              <a:ext cx="3982784" cy="718604"/>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2" name="Google Shape;702;p25"/>
            <p:cNvSpPr txBox="1"/>
            <p:nvPr/>
          </p:nvSpPr>
          <p:spPr>
            <a:xfrm>
              <a:off x="1630912" y="792327"/>
              <a:ext cx="3982784" cy="718604"/>
            </a:xfrm>
            <a:prstGeom prst="rect">
              <a:avLst/>
            </a:prstGeom>
            <a:noFill/>
            <a:ln>
              <a:noFill/>
            </a:ln>
          </p:spPr>
          <p:txBody>
            <a:bodyPr anchorCtr="0" anchor="t" bIns="53325" lIns="53325" spcFirstLastPara="1" rIns="53325" wrap="square" tIns="53325">
              <a:noAutofit/>
            </a:bodyPr>
            <a:lstStyle/>
            <a:p>
              <a:pPr indent="0" lvl="0" marL="0" marR="0" rtl="0" algn="l">
                <a:lnSpc>
                  <a:spcPct val="90000"/>
                </a:lnSpc>
                <a:spcBef>
                  <a:spcPts val="0"/>
                </a:spcBef>
                <a:spcAft>
                  <a:spcPts val="0"/>
                </a:spcAft>
                <a:buClr>
                  <a:schemeClr val="dk1"/>
                </a:buClr>
                <a:buSzPts val="1400"/>
                <a:buFont typeface="Calibri"/>
                <a:buNone/>
              </a:pPr>
              <a:r>
                <a:rPr lang="en-US" sz="1400">
                  <a:solidFill>
                    <a:schemeClr val="dk1"/>
                  </a:solidFill>
                  <a:latin typeface="Calibri"/>
                  <a:ea typeface="Calibri"/>
                  <a:cs typeface="Calibri"/>
                  <a:sym typeface="Calibri"/>
                </a:rPr>
                <a:t>Blood, including vaginal blood </a:t>
              </a:r>
              <a:endParaRPr sz="1400">
                <a:solidFill>
                  <a:schemeClr val="dk1"/>
                </a:solidFill>
                <a:latin typeface="Calibri"/>
                <a:ea typeface="Calibri"/>
                <a:cs typeface="Calibri"/>
                <a:sym typeface="Calibri"/>
              </a:endParaRPr>
            </a:p>
          </p:txBody>
        </p:sp>
        <p:cxnSp>
          <p:nvCxnSpPr>
            <p:cNvPr id="703" name="Google Shape;703;p25"/>
            <p:cNvCxnSpPr/>
            <p:nvPr/>
          </p:nvCxnSpPr>
          <p:spPr>
            <a:xfrm>
              <a:off x="1554807" y="1510931"/>
              <a:ext cx="4058888" cy="0"/>
            </a:xfrm>
            <a:prstGeom prst="straightConnector1">
              <a:avLst/>
            </a:prstGeom>
            <a:solidFill>
              <a:schemeClr val="accent4"/>
            </a:solidFill>
            <a:ln cap="flat" cmpd="sng" w="12700">
              <a:solidFill>
                <a:srgbClr val="D1C4C1"/>
              </a:solidFill>
              <a:prstDash val="solid"/>
              <a:round/>
              <a:headEnd len="sm" w="sm" type="none"/>
              <a:tailEnd len="sm" w="sm" type="none"/>
            </a:ln>
          </p:spPr>
        </p:cxnSp>
        <p:sp>
          <p:nvSpPr>
            <p:cNvPr id="704" name="Google Shape;704;p25"/>
            <p:cNvSpPr/>
            <p:nvPr/>
          </p:nvSpPr>
          <p:spPr>
            <a:xfrm>
              <a:off x="1630912" y="1546862"/>
              <a:ext cx="3982784" cy="718604"/>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5" name="Google Shape;705;p25"/>
            <p:cNvSpPr txBox="1"/>
            <p:nvPr/>
          </p:nvSpPr>
          <p:spPr>
            <a:xfrm>
              <a:off x="1630912" y="1546862"/>
              <a:ext cx="3982784" cy="718604"/>
            </a:xfrm>
            <a:prstGeom prst="rect">
              <a:avLst/>
            </a:prstGeom>
            <a:noFill/>
            <a:ln>
              <a:noFill/>
            </a:ln>
          </p:spPr>
          <p:txBody>
            <a:bodyPr anchorCtr="0" anchor="t" bIns="53325" lIns="53325" spcFirstLastPara="1" rIns="53325" wrap="square" tIns="53325">
              <a:noAutofit/>
            </a:bodyPr>
            <a:lstStyle/>
            <a:p>
              <a:pPr indent="0" lvl="0" marL="0" marR="0" rtl="0" algn="l">
                <a:lnSpc>
                  <a:spcPct val="90000"/>
                </a:lnSpc>
                <a:spcBef>
                  <a:spcPts val="0"/>
                </a:spcBef>
                <a:spcAft>
                  <a:spcPts val="0"/>
                </a:spcAft>
                <a:buClr>
                  <a:schemeClr val="dk1"/>
                </a:buClr>
                <a:buSzPts val="1400"/>
                <a:buFont typeface="Calibri"/>
                <a:buNone/>
              </a:pPr>
              <a:r>
                <a:rPr lang="en-US" sz="1400">
                  <a:solidFill>
                    <a:schemeClr val="dk1"/>
                  </a:solidFill>
                  <a:latin typeface="Calibri"/>
                  <a:ea typeface="Calibri"/>
                  <a:cs typeface="Calibri"/>
                  <a:sym typeface="Calibri"/>
                </a:rPr>
                <a:t>Sperm</a:t>
              </a:r>
              <a:endParaRPr sz="1400">
                <a:solidFill>
                  <a:schemeClr val="dk1"/>
                </a:solidFill>
                <a:latin typeface="Calibri"/>
                <a:ea typeface="Calibri"/>
                <a:cs typeface="Calibri"/>
                <a:sym typeface="Calibri"/>
              </a:endParaRPr>
            </a:p>
          </p:txBody>
        </p:sp>
        <p:cxnSp>
          <p:nvCxnSpPr>
            <p:cNvPr id="706" name="Google Shape;706;p25"/>
            <p:cNvCxnSpPr/>
            <p:nvPr/>
          </p:nvCxnSpPr>
          <p:spPr>
            <a:xfrm>
              <a:off x="1554807" y="2265466"/>
              <a:ext cx="4058888" cy="0"/>
            </a:xfrm>
            <a:prstGeom prst="straightConnector1">
              <a:avLst/>
            </a:prstGeom>
            <a:solidFill>
              <a:schemeClr val="accent4"/>
            </a:solidFill>
            <a:ln cap="flat" cmpd="sng" w="12700">
              <a:solidFill>
                <a:srgbClr val="D1C4C1"/>
              </a:solidFill>
              <a:prstDash val="solid"/>
              <a:round/>
              <a:headEnd len="sm" w="sm" type="none"/>
              <a:tailEnd len="sm" w="sm" type="none"/>
            </a:ln>
          </p:spPr>
        </p:cxnSp>
        <p:sp>
          <p:nvSpPr>
            <p:cNvPr id="707" name="Google Shape;707;p25"/>
            <p:cNvSpPr/>
            <p:nvPr/>
          </p:nvSpPr>
          <p:spPr>
            <a:xfrm>
              <a:off x="1630912" y="2301396"/>
              <a:ext cx="3982784" cy="718604"/>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8" name="Google Shape;708;p25"/>
            <p:cNvSpPr txBox="1"/>
            <p:nvPr/>
          </p:nvSpPr>
          <p:spPr>
            <a:xfrm>
              <a:off x="1630912" y="2301396"/>
              <a:ext cx="3982784" cy="718604"/>
            </a:xfrm>
            <a:prstGeom prst="rect">
              <a:avLst/>
            </a:prstGeom>
            <a:noFill/>
            <a:ln>
              <a:noFill/>
            </a:ln>
          </p:spPr>
          <p:txBody>
            <a:bodyPr anchorCtr="0" anchor="t" bIns="53325" lIns="53325" spcFirstLastPara="1" rIns="53325" wrap="square" tIns="53325">
              <a:noAutofit/>
            </a:bodyPr>
            <a:lstStyle/>
            <a:p>
              <a:pPr indent="0" lvl="0" marL="0" marR="0" rtl="0" algn="l">
                <a:lnSpc>
                  <a:spcPct val="90000"/>
                </a:lnSpc>
                <a:spcBef>
                  <a:spcPts val="0"/>
                </a:spcBef>
                <a:spcAft>
                  <a:spcPts val="0"/>
                </a:spcAft>
                <a:buClr>
                  <a:schemeClr val="dk1"/>
                </a:buClr>
                <a:buSzPts val="1400"/>
                <a:buFont typeface="Calibri"/>
                <a:buNone/>
              </a:pPr>
              <a:r>
                <a:rPr lang="en-US" sz="1400">
                  <a:solidFill>
                    <a:schemeClr val="dk1"/>
                  </a:solidFill>
                  <a:latin typeface="Calibri"/>
                  <a:ea typeface="Calibri"/>
                  <a:cs typeface="Calibri"/>
                  <a:sym typeface="Calibri"/>
                </a:rPr>
                <a:t>Vaginal fluids</a:t>
              </a:r>
              <a:endParaRPr sz="1400">
                <a:solidFill>
                  <a:schemeClr val="dk1"/>
                </a:solidFill>
                <a:latin typeface="Calibri"/>
                <a:ea typeface="Calibri"/>
                <a:cs typeface="Calibri"/>
                <a:sym typeface="Calibri"/>
              </a:endParaRPr>
            </a:p>
          </p:txBody>
        </p:sp>
        <p:cxnSp>
          <p:nvCxnSpPr>
            <p:cNvPr id="709" name="Google Shape;709;p25"/>
            <p:cNvCxnSpPr/>
            <p:nvPr/>
          </p:nvCxnSpPr>
          <p:spPr>
            <a:xfrm>
              <a:off x="1554807" y="3020000"/>
              <a:ext cx="4058888" cy="0"/>
            </a:xfrm>
            <a:prstGeom prst="straightConnector1">
              <a:avLst/>
            </a:prstGeom>
            <a:solidFill>
              <a:schemeClr val="accent4"/>
            </a:solidFill>
            <a:ln cap="flat" cmpd="sng" w="12700">
              <a:solidFill>
                <a:srgbClr val="D1C4C1"/>
              </a:solidFill>
              <a:prstDash val="solid"/>
              <a:round/>
              <a:headEnd len="sm" w="sm" type="none"/>
              <a:tailEnd len="sm" w="sm" type="none"/>
            </a:ln>
          </p:spPr>
        </p:cxnSp>
        <p:sp>
          <p:nvSpPr>
            <p:cNvPr id="710" name="Google Shape;710;p25"/>
            <p:cNvSpPr/>
            <p:nvPr/>
          </p:nvSpPr>
          <p:spPr>
            <a:xfrm>
              <a:off x="1630912" y="3055930"/>
              <a:ext cx="3982784" cy="718604"/>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1" name="Google Shape;711;p25"/>
            <p:cNvSpPr txBox="1"/>
            <p:nvPr/>
          </p:nvSpPr>
          <p:spPr>
            <a:xfrm>
              <a:off x="1630912" y="3055930"/>
              <a:ext cx="3982784" cy="718604"/>
            </a:xfrm>
            <a:prstGeom prst="rect">
              <a:avLst/>
            </a:prstGeom>
            <a:noFill/>
            <a:ln>
              <a:noFill/>
            </a:ln>
          </p:spPr>
          <p:txBody>
            <a:bodyPr anchorCtr="0" anchor="t" bIns="53325" lIns="53325" spcFirstLastPara="1" rIns="53325" wrap="square" tIns="53325">
              <a:noAutofit/>
            </a:bodyPr>
            <a:lstStyle/>
            <a:p>
              <a:pPr indent="0" lvl="0" marL="0" marR="0" rtl="0" algn="l">
                <a:lnSpc>
                  <a:spcPct val="90000"/>
                </a:lnSpc>
                <a:spcBef>
                  <a:spcPts val="0"/>
                </a:spcBef>
                <a:spcAft>
                  <a:spcPts val="0"/>
                </a:spcAft>
                <a:buClr>
                  <a:schemeClr val="dk1"/>
                </a:buClr>
                <a:buSzPts val="1400"/>
                <a:buFont typeface="Calibri"/>
                <a:buNone/>
              </a:pPr>
              <a:r>
                <a:rPr lang="en-US" sz="1400">
                  <a:solidFill>
                    <a:schemeClr val="dk1"/>
                  </a:solidFill>
                  <a:latin typeface="Calibri"/>
                  <a:ea typeface="Calibri"/>
                  <a:cs typeface="Calibri"/>
                  <a:sym typeface="Calibri"/>
                </a:rPr>
                <a:t>Breast milk</a:t>
              </a:r>
              <a:endParaRPr sz="1400">
                <a:solidFill>
                  <a:schemeClr val="dk1"/>
                </a:solidFill>
                <a:latin typeface="Calibri"/>
                <a:ea typeface="Calibri"/>
                <a:cs typeface="Calibri"/>
                <a:sym typeface="Calibri"/>
              </a:endParaRPr>
            </a:p>
          </p:txBody>
        </p:sp>
        <p:cxnSp>
          <p:nvCxnSpPr>
            <p:cNvPr id="712" name="Google Shape;712;p25"/>
            <p:cNvCxnSpPr/>
            <p:nvPr/>
          </p:nvCxnSpPr>
          <p:spPr>
            <a:xfrm>
              <a:off x="1554807" y="3774534"/>
              <a:ext cx="4058888" cy="0"/>
            </a:xfrm>
            <a:prstGeom prst="straightConnector1">
              <a:avLst/>
            </a:prstGeom>
            <a:solidFill>
              <a:schemeClr val="accent4"/>
            </a:solidFill>
            <a:ln cap="flat" cmpd="sng" w="12700">
              <a:solidFill>
                <a:srgbClr val="D1C4C1"/>
              </a:solidFill>
              <a:prstDash val="solid"/>
              <a:round/>
              <a:headEnd len="sm" w="sm" type="none"/>
              <a:tailEnd len="sm" w="sm" type="none"/>
            </a:ln>
          </p:spPr>
        </p:cxnSp>
      </p:grpSp>
      <p:sp>
        <p:nvSpPr>
          <p:cNvPr id="713" name="Google Shape;713;p25"/>
          <p:cNvSpPr txBox="1"/>
          <p:nvPr/>
        </p:nvSpPr>
        <p:spPr>
          <a:xfrm>
            <a:off x="9521540" y="315294"/>
            <a:ext cx="2573525"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lt1"/>
                </a:solidFill>
                <a:latin typeface="Rockwell"/>
                <a:ea typeface="Rockwell"/>
                <a:cs typeface="Rockwell"/>
                <a:sym typeface="Rockwell"/>
              </a:rPr>
              <a:t>Part B: Safety in Sports</a:t>
            </a:r>
            <a:endParaRPr sz="1800">
              <a:solidFill>
                <a:schemeClr val="lt1"/>
              </a:solidFill>
              <a:latin typeface="Rockwell"/>
              <a:ea typeface="Rockwell"/>
              <a:cs typeface="Rockwell"/>
              <a:sym typeface="Rockwell"/>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7" name="Shape 717"/>
        <p:cNvGrpSpPr/>
        <p:nvPr/>
      </p:nvGrpSpPr>
      <p:grpSpPr>
        <a:xfrm>
          <a:off x="0" y="0"/>
          <a:ext cx="0" cy="0"/>
          <a:chOff x="0" y="0"/>
          <a:chExt cx="0" cy="0"/>
        </a:xfrm>
      </p:grpSpPr>
      <p:sp>
        <p:nvSpPr>
          <p:cNvPr id="718" name="Google Shape;718;p26"/>
          <p:cNvSpPr txBox="1"/>
          <p:nvPr>
            <p:ph type="title"/>
          </p:nvPr>
        </p:nvSpPr>
        <p:spPr>
          <a:xfrm>
            <a:off x="839416" y="765076"/>
            <a:ext cx="5688632" cy="647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4000"/>
              <a:buFont typeface="Rockwell"/>
              <a:buNone/>
            </a:pPr>
            <a:r>
              <a:rPr lang="en-US" sz="4000"/>
              <a:t>PRODUCTS FOR PROTECTION</a:t>
            </a:r>
            <a:endParaRPr sz="4000"/>
          </a:p>
        </p:txBody>
      </p:sp>
      <p:grpSp>
        <p:nvGrpSpPr>
          <p:cNvPr id="719" name="Google Shape;719;p26"/>
          <p:cNvGrpSpPr/>
          <p:nvPr/>
        </p:nvGrpSpPr>
        <p:grpSpPr>
          <a:xfrm>
            <a:off x="2082767" y="1719825"/>
            <a:ext cx="6552728" cy="4210184"/>
            <a:chOff x="0" y="0"/>
            <a:chExt cx="6552728" cy="4210184"/>
          </a:xfrm>
        </p:grpSpPr>
        <p:sp>
          <p:nvSpPr>
            <p:cNvPr id="720" name="Google Shape;720;p26"/>
            <p:cNvSpPr/>
            <p:nvPr/>
          </p:nvSpPr>
          <p:spPr>
            <a:xfrm>
              <a:off x="0" y="0"/>
              <a:ext cx="6552728" cy="979112"/>
            </a:xfrm>
            <a:prstGeom prst="roundRect">
              <a:avLst>
                <a:gd fmla="val 10000" name="adj"/>
              </a:avLst>
            </a:prstGeom>
            <a:solidFill>
              <a:schemeClr val="lt1"/>
            </a:solidFill>
            <a:ln cap="flat" cmpd="sng" w="12700">
              <a:solidFill>
                <a:srgbClr val="BD3F1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1" name="Google Shape;721;p26"/>
            <p:cNvSpPr txBox="1"/>
            <p:nvPr/>
          </p:nvSpPr>
          <p:spPr>
            <a:xfrm>
              <a:off x="1408456" y="0"/>
              <a:ext cx="5144271" cy="979112"/>
            </a:xfrm>
            <a:prstGeom prst="rect">
              <a:avLst/>
            </a:prstGeom>
            <a:noFill/>
            <a:ln>
              <a:noFill/>
            </a:ln>
          </p:spPr>
          <p:txBody>
            <a:bodyPr anchorCtr="0" anchor="t" bIns="80000" lIns="80000" spcFirstLastPara="1" rIns="80000" wrap="square" tIns="80000">
              <a:noAutofit/>
            </a:bodyPr>
            <a:lstStyle/>
            <a:p>
              <a:pPr indent="0" lvl="0" marL="0" marR="0" rtl="0" algn="l">
                <a:lnSpc>
                  <a:spcPct val="90000"/>
                </a:lnSpc>
                <a:spcBef>
                  <a:spcPts val="0"/>
                </a:spcBef>
                <a:spcAft>
                  <a:spcPts val="0"/>
                </a:spcAft>
                <a:buClr>
                  <a:schemeClr val="dk1"/>
                </a:buClr>
                <a:buSzPts val="2100"/>
                <a:buFont typeface="Rockwell"/>
                <a:buNone/>
              </a:pPr>
              <a:r>
                <a:t/>
              </a:r>
              <a:endParaRPr sz="2100">
                <a:solidFill>
                  <a:schemeClr val="lt1"/>
                </a:solidFill>
                <a:latin typeface="Rockwell"/>
                <a:ea typeface="Rockwell"/>
                <a:cs typeface="Rockwell"/>
                <a:sym typeface="Rockwell"/>
              </a:endParaRPr>
            </a:p>
            <a:p>
              <a:pPr indent="-171450" lvl="1" marL="171450" marR="0" rtl="0" algn="l">
                <a:lnSpc>
                  <a:spcPct val="90000"/>
                </a:lnSpc>
                <a:spcBef>
                  <a:spcPts val="735"/>
                </a:spcBef>
                <a:spcAft>
                  <a:spcPts val="0"/>
                </a:spcAft>
                <a:buClr>
                  <a:schemeClr val="lt1"/>
                </a:buClr>
                <a:buSzPts val="1600"/>
                <a:buFont typeface="Rockwell"/>
                <a:buChar char="•"/>
              </a:pPr>
              <a:r>
                <a:rPr b="0" i="0" lang="en-US" sz="1600" u="none" cap="none" strike="noStrike">
                  <a:solidFill>
                    <a:schemeClr val="lt1"/>
                  </a:solidFill>
                  <a:latin typeface="Rockwell"/>
                  <a:ea typeface="Rockwell"/>
                  <a:cs typeface="Rockwell"/>
                  <a:sym typeface="Rockwell"/>
                </a:rPr>
                <a:t>Examination gloves.</a:t>
              </a:r>
              <a:endParaRPr b="0" i="0" sz="1600" u="none" cap="none" strike="noStrike">
                <a:solidFill>
                  <a:schemeClr val="lt1"/>
                </a:solidFill>
                <a:latin typeface="Rockwell"/>
                <a:ea typeface="Rockwell"/>
                <a:cs typeface="Rockwell"/>
                <a:sym typeface="Rockwell"/>
              </a:endParaRPr>
            </a:p>
          </p:txBody>
        </p:sp>
        <p:sp>
          <p:nvSpPr>
            <p:cNvPr id="722" name="Google Shape;722;p26"/>
            <p:cNvSpPr/>
            <p:nvPr/>
          </p:nvSpPr>
          <p:spPr>
            <a:xfrm>
              <a:off x="97911" y="97911"/>
              <a:ext cx="1310545" cy="783290"/>
            </a:xfrm>
            <a:prstGeom prst="roundRect">
              <a:avLst>
                <a:gd fmla="val 10000" name="adj"/>
              </a:avLst>
            </a:prstGeom>
            <a:blipFill rotWithShape="1">
              <a:blip r:embed="rId3">
                <a:alphaModFix/>
              </a:blip>
              <a:stretch>
                <a:fillRect b="0" l="0" r="0" t="0"/>
              </a:stretch>
            </a:blipFill>
            <a:ln cap="flat" cmpd="sng" w="12700">
              <a:solidFill>
                <a:srgbClr val="BD3F1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3" name="Google Shape;723;p26"/>
            <p:cNvSpPr/>
            <p:nvPr/>
          </p:nvSpPr>
          <p:spPr>
            <a:xfrm>
              <a:off x="0" y="1077024"/>
              <a:ext cx="6552728" cy="979112"/>
            </a:xfrm>
            <a:prstGeom prst="roundRect">
              <a:avLst>
                <a:gd fmla="val 10000" name="adj"/>
              </a:avLst>
            </a:prstGeom>
            <a:solidFill>
              <a:schemeClr val="lt1"/>
            </a:solidFill>
            <a:ln cap="flat" cmpd="sng" w="12700">
              <a:solidFill>
                <a:srgbClr val="BD3F1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4" name="Google Shape;724;p26"/>
            <p:cNvSpPr txBox="1"/>
            <p:nvPr/>
          </p:nvSpPr>
          <p:spPr>
            <a:xfrm>
              <a:off x="1408456" y="1077024"/>
              <a:ext cx="5144271" cy="979112"/>
            </a:xfrm>
            <a:prstGeom prst="rect">
              <a:avLst/>
            </a:prstGeom>
            <a:noFill/>
            <a:ln>
              <a:noFill/>
            </a:ln>
          </p:spPr>
          <p:txBody>
            <a:bodyPr anchorCtr="0" anchor="t" bIns="80000" lIns="80000" spcFirstLastPara="1" rIns="80000" wrap="square" tIns="80000">
              <a:noAutofit/>
            </a:bodyPr>
            <a:lstStyle/>
            <a:p>
              <a:pPr indent="0" lvl="0" marL="0" marR="0" rtl="0" algn="l">
                <a:lnSpc>
                  <a:spcPct val="90000"/>
                </a:lnSpc>
                <a:spcBef>
                  <a:spcPts val="0"/>
                </a:spcBef>
                <a:spcAft>
                  <a:spcPts val="0"/>
                </a:spcAft>
                <a:buClr>
                  <a:schemeClr val="dk1"/>
                </a:buClr>
                <a:buSzPts val="2100"/>
                <a:buFont typeface="Rockwell"/>
                <a:buNone/>
              </a:pPr>
              <a:r>
                <a:t/>
              </a:r>
              <a:endParaRPr sz="2100">
                <a:solidFill>
                  <a:schemeClr val="lt1"/>
                </a:solidFill>
                <a:latin typeface="Rockwell"/>
                <a:ea typeface="Rockwell"/>
                <a:cs typeface="Rockwell"/>
                <a:sym typeface="Rockwell"/>
              </a:endParaRPr>
            </a:p>
            <a:p>
              <a:pPr indent="-171450" lvl="1" marL="171450" marR="0" rtl="0" algn="l">
                <a:lnSpc>
                  <a:spcPct val="90000"/>
                </a:lnSpc>
                <a:spcBef>
                  <a:spcPts val="735"/>
                </a:spcBef>
                <a:spcAft>
                  <a:spcPts val="0"/>
                </a:spcAft>
                <a:buClr>
                  <a:schemeClr val="lt1"/>
                </a:buClr>
                <a:buSzPts val="1600"/>
                <a:buFont typeface="Rockwell"/>
                <a:buChar char="•"/>
              </a:pPr>
              <a:r>
                <a:rPr b="0" i="0" lang="en-US" sz="1600" u="none" cap="none" strike="noStrike">
                  <a:solidFill>
                    <a:schemeClr val="lt1"/>
                  </a:solidFill>
                  <a:latin typeface="Rockwell"/>
                  <a:ea typeface="Rockwell"/>
                  <a:cs typeface="Rockwell"/>
                  <a:sym typeface="Rockwell"/>
                </a:rPr>
                <a:t>Use of oronasal resuscitation masks or face shields.</a:t>
              </a:r>
              <a:endParaRPr b="0" i="0" sz="1600" u="none" cap="none" strike="noStrike">
                <a:solidFill>
                  <a:schemeClr val="lt1"/>
                </a:solidFill>
                <a:latin typeface="Rockwell"/>
                <a:ea typeface="Rockwell"/>
                <a:cs typeface="Rockwell"/>
                <a:sym typeface="Rockwell"/>
              </a:endParaRPr>
            </a:p>
          </p:txBody>
        </p:sp>
        <p:sp>
          <p:nvSpPr>
            <p:cNvPr id="725" name="Google Shape;725;p26"/>
            <p:cNvSpPr/>
            <p:nvPr/>
          </p:nvSpPr>
          <p:spPr>
            <a:xfrm>
              <a:off x="97911" y="1174935"/>
              <a:ext cx="1310545" cy="783290"/>
            </a:xfrm>
            <a:prstGeom prst="roundRect">
              <a:avLst>
                <a:gd fmla="val 10000" name="adj"/>
              </a:avLst>
            </a:prstGeom>
            <a:blipFill rotWithShape="1">
              <a:blip r:embed="rId4">
                <a:alphaModFix/>
              </a:blip>
              <a:stretch>
                <a:fillRect b="0" l="0" r="0" t="0"/>
              </a:stretch>
            </a:blipFill>
            <a:ln cap="flat" cmpd="sng" w="12700">
              <a:solidFill>
                <a:srgbClr val="BD3F1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6" name="Google Shape;726;p26"/>
            <p:cNvSpPr/>
            <p:nvPr/>
          </p:nvSpPr>
          <p:spPr>
            <a:xfrm>
              <a:off x="0" y="2154048"/>
              <a:ext cx="6552728" cy="979112"/>
            </a:xfrm>
            <a:prstGeom prst="roundRect">
              <a:avLst>
                <a:gd fmla="val 10000" name="adj"/>
              </a:avLst>
            </a:prstGeom>
            <a:solidFill>
              <a:schemeClr val="lt1"/>
            </a:solidFill>
            <a:ln cap="flat" cmpd="sng" w="12700">
              <a:solidFill>
                <a:srgbClr val="BD3F1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7" name="Google Shape;727;p26"/>
            <p:cNvSpPr txBox="1"/>
            <p:nvPr/>
          </p:nvSpPr>
          <p:spPr>
            <a:xfrm>
              <a:off x="1408456" y="2154048"/>
              <a:ext cx="5144271" cy="979112"/>
            </a:xfrm>
            <a:prstGeom prst="rect">
              <a:avLst/>
            </a:prstGeom>
            <a:noFill/>
            <a:ln>
              <a:noFill/>
            </a:ln>
          </p:spPr>
          <p:txBody>
            <a:bodyPr anchorCtr="0" anchor="t" bIns="80000" lIns="80000" spcFirstLastPara="1" rIns="80000" wrap="square" tIns="80000">
              <a:noAutofit/>
            </a:bodyPr>
            <a:lstStyle/>
            <a:p>
              <a:pPr indent="0" lvl="0" marL="0" marR="0" rtl="0" algn="l">
                <a:lnSpc>
                  <a:spcPct val="90000"/>
                </a:lnSpc>
                <a:spcBef>
                  <a:spcPts val="0"/>
                </a:spcBef>
                <a:spcAft>
                  <a:spcPts val="0"/>
                </a:spcAft>
                <a:buClr>
                  <a:schemeClr val="dk1"/>
                </a:buClr>
                <a:buSzPts val="2100"/>
                <a:buFont typeface="Rockwell"/>
                <a:buNone/>
              </a:pPr>
              <a:r>
                <a:t/>
              </a:r>
              <a:endParaRPr sz="2100">
                <a:solidFill>
                  <a:schemeClr val="lt1"/>
                </a:solidFill>
                <a:latin typeface="Rockwell"/>
                <a:ea typeface="Rockwell"/>
                <a:cs typeface="Rockwell"/>
                <a:sym typeface="Rockwell"/>
              </a:endParaRPr>
            </a:p>
            <a:p>
              <a:pPr indent="-171450" lvl="1" marL="171450" marR="0" rtl="0" algn="l">
                <a:lnSpc>
                  <a:spcPct val="90000"/>
                </a:lnSpc>
                <a:spcBef>
                  <a:spcPts val="735"/>
                </a:spcBef>
                <a:spcAft>
                  <a:spcPts val="0"/>
                </a:spcAft>
                <a:buClr>
                  <a:schemeClr val="lt1"/>
                </a:buClr>
                <a:buSzPts val="1600"/>
                <a:buFont typeface="Rockwell"/>
                <a:buChar char="•"/>
              </a:pPr>
              <a:r>
                <a:rPr b="0" i="0" lang="en-US" sz="1600" u="none" cap="none" strike="noStrike">
                  <a:solidFill>
                    <a:schemeClr val="lt1"/>
                  </a:solidFill>
                  <a:latin typeface="Rockwell"/>
                  <a:ea typeface="Rockwell"/>
                  <a:cs typeface="Rockwell"/>
                  <a:sym typeface="Rockwell"/>
                </a:rPr>
                <a:t>Use of protective goggles.</a:t>
              </a:r>
              <a:endParaRPr b="0" i="0" sz="1600" u="none" cap="none" strike="noStrike">
                <a:solidFill>
                  <a:schemeClr val="lt1"/>
                </a:solidFill>
                <a:latin typeface="Rockwell"/>
                <a:ea typeface="Rockwell"/>
                <a:cs typeface="Rockwell"/>
                <a:sym typeface="Rockwell"/>
              </a:endParaRPr>
            </a:p>
          </p:txBody>
        </p:sp>
        <p:sp>
          <p:nvSpPr>
            <p:cNvPr id="728" name="Google Shape;728;p26"/>
            <p:cNvSpPr/>
            <p:nvPr/>
          </p:nvSpPr>
          <p:spPr>
            <a:xfrm>
              <a:off x="97911" y="2251959"/>
              <a:ext cx="1310545" cy="783290"/>
            </a:xfrm>
            <a:prstGeom prst="roundRect">
              <a:avLst>
                <a:gd fmla="val 10000" name="adj"/>
              </a:avLst>
            </a:prstGeom>
            <a:blipFill rotWithShape="1">
              <a:blip r:embed="rId5">
                <a:alphaModFix/>
              </a:blip>
              <a:stretch>
                <a:fillRect b="0" l="0" r="0" t="0"/>
              </a:stretch>
            </a:blipFill>
            <a:ln cap="flat" cmpd="sng" w="12700">
              <a:solidFill>
                <a:srgbClr val="BD3F1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9" name="Google Shape;729;p26"/>
            <p:cNvSpPr/>
            <p:nvPr/>
          </p:nvSpPr>
          <p:spPr>
            <a:xfrm>
              <a:off x="0" y="3231072"/>
              <a:ext cx="6552728" cy="979112"/>
            </a:xfrm>
            <a:prstGeom prst="roundRect">
              <a:avLst>
                <a:gd fmla="val 10000" name="adj"/>
              </a:avLst>
            </a:prstGeom>
            <a:solidFill>
              <a:schemeClr val="lt1"/>
            </a:solidFill>
            <a:ln cap="flat" cmpd="sng" w="12700">
              <a:solidFill>
                <a:srgbClr val="BD3F1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0" name="Google Shape;730;p26"/>
            <p:cNvSpPr txBox="1"/>
            <p:nvPr/>
          </p:nvSpPr>
          <p:spPr>
            <a:xfrm>
              <a:off x="1408456" y="3231072"/>
              <a:ext cx="5144271" cy="979112"/>
            </a:xfrm>
            <a:prstGeom prst="rect">
              <a:avLst/>
            </a:prstGeom>
            <a:noFill/>
            <a:ln>
              <a:noFill/>
            </a:ln>
          </p:spPr>
          <p:txBody>
            <a:bodyPr anchorCtr="0" anchor="ctr" bIns="80000" lIns="80000" spcFirstLastPara="1" rIns="80000" wrap="square" tIns="80000">
              <a:noAutofit/>
            </a:bodyPr>
            <a:lstStyle/>
            <a:p>
              <a:pPr indent="0" lvl="0" marL="0" marR="0" rtl="0" algn="l">
                <a:lnSpc>
                  <a:spcPct val="90000"/>
                </a:lnSpc>
                <a:spcBef>
                  <a:spcPts val="0"/>
                </a:spcBef>
                <a:spcAft>
                  <a:spcPts val="0"/>
                </a:spcAft>
                <a:buClr>
                  <a:schemeClr val="lt1"/>
                </a:buClr>
                <a:buSzPts val="2100"/>
                <a:buFont typeface="Rockwell"/>
                <a:buNone/>
              </a:pPr>
              <a:r>
                <a:rPr lang="en-US" sz="2100">
                  <a:solidFill>
                    <a:schemeClr val="lt1"/>
                  </a:solidFill>
                  <a:latin typeface="Rockwell"/>
                  <a:ea typeface="Rockwell"/>
                  <a:cs typeface="Rockwell"/>
                  <a:sym typeface="Rockwell"/>
                </a:rPr>
                <a:t>Use antibacterial products to clean    your equipment.</a:t>
              </a:r>
              <a:endParaRPr sz="2100">
                <a:solidFill>
                  <a:schemeClr val="lt1"/>
                </a:solidFill>
                <a:latin typeface="Rockwell"/>
                <a:ea typeface="Rockwell"/>
                <a:cs typeface="Rockwell"/>
                <a:sym typeface="Rockwell"/>
              </a:endParaRPr>
            </a:p>
          </p:txBody>
        </p:sp>
        <p:sp>
          <p:nvSpPr>
            <p:cNvPr id="731" name="Google Shape;731;p26"/>
            <p:cNvSpPr/>
            <p:nvPr/>
          </p:nvSpPr>
          <p:spPr>
            <a:xfrm>
              <a:off x="97911" y="3328984"/>
              <a:ext cx="1310545" cy="783290"/>
            </a:xfrm>
            <a:prstGeom prst="roundRect">
              <a:avLst>
                <a:gd fmla="val 10000" name="adj"/>
              </a:avLst>
            </a:prstGeom>
            <a:blipFill rotWithShape="1">
              <a:blip r:embed="rId6">
                <a:alphaModFix/>
              </a:blip>
              <a:stretch>
                <a:fillRect b="0" l="0" r="0" t="0"/>
              </a:stretch>
            </a:blipFill>
            <a:ln cap="flat" cmpd="sng" w="12700">
              <a:solidFill>
                <a:srgbClr val="BD3F1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732" name="Google Shape;732;p26"/>
          <p:cNvSpPr txBox="1"/>
          <p:nvPr/>
        </p:nvSpPr>
        <p:spPr>
          <a:xfrm>
            <a:off x="9521540" y="315294"/>
            <a:ext cx="2573525"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lt1"/>
                </a:solidFill>
                <a:latin typeface="Rockwell"/>
                <a:ea typeface="Rockwell"/>
                <a:cs typeface="Rockwell"/>
                <a:sym typeface="Rockwell"/>
              </a:rPr>
              <a:t>Part B: Safety in Sports</a:t>
            </a:r>
            <a:endParaRPr sz="1800">
              <a:solidFill>
                <a:schemeClr val="lt1"/>
              </a:solidFill>
              <a:latin typeface="Rockwell"/>
              <a:ea typeface="Rockwell"/>
              <a:cs typeface="Rockwell"/>
              <a:sym typeface="Rockwell"/>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6" name="Shape 736"/>
        <p:cNvGrpSpPr/>
        <p:nvPr/>
      </p:nvGrpSpPr>
      <p:grpSpPr>
        <a:xfrm>
          <a:off x="0" y="0"/>
          <a:ext cx="0" cy="0"/>
          <a:chOff x="0" y="0"/>
          <a:chExt cx="0" cy="0"/>
        </a:xfrm>
      </p:grpSpPr>
      <p:sp>
        <p:nvSpPr>
          <p:cNvPr id="737" name="Google Shape;737;p27"/>
          <p:cNvSpPr txBox="1"/>
          <p:nvPr>
            <p:ph type="title"/>
          </p:nvPr>
        </p:nvSpPr>
        <p:spPr>
          <a:xfrm>
            <a:off x="839416" y="692696"/>
            <a:ext cx="9073008" cy="647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4000"/>
              <a:buFont typeface="Rockwell"/>
              <a:buNone/>
            </a:pPr>
            <a:r>
              <a:rPr lang="en-US" sz="4000"/>
              <a:t>BEFORE YOU ATTEMPT TO HELP, SEEK APPROVAL</a:t>
            </a:r>
            <a:endParaRPr sz="4000"/>
          </a:p>
        </p:txBody>
      </p:sp>
      <p:grpSp>
        <p:nvGrpSpPr>
          <p:cNvPr id="738" name="Google Shape;738;p27"/>
          <p:cNvGrpSpPr/>
          <p:nvPr/>
        </p:nvGrpSpPr>
        <p:grpSpPr>
          <a:xfrm>
            <a:off x="824289" y="2350391"/>
            <a:ext cx="8784976" cy="3093320"/>
            <a:chOff x="0" y="1511"/>
            <a:chExt cx="8784976" cy="3093320"/>
          </a:xfrm>
        </p:grpSpPr>
        <p:cxnSp>
          <p:nvCxnSpPr>
            <p:cNvPr id="739" name="Google Shape;739;p27"/>
            <p:cNvCxnSpPr/>
            <p:nvPr/>
          </p:nvCxnSpPr>
          <p:spPr>
            <a:xfrm>
              <a:off x="0" y="1511"/>
              <a:ext cx="8784976" cy="0"/>
            </a:xfrm>
            <a:prstGeom prst="straightConnector1">
              <a:avLst/>
            </a:prstGeom>
            <a:solidFill>
              <a:srgbClr val="9B2B1C"/>
            </a:solidFill>
            <a:ln cap="flat" cmpd="sng" w="12700">
              <a:solidFill>
                <a:srgbClr val="9B2B1C"/>
              </a:solidFill>
              <a:prstDash val="solid"/>
              <a:round/>
              <a:headEnd len="sm" w="sm" type="none"/>
              <a:tailEnd len="sm" w="sm" type="none"/>
            </a:ln>
          </p:spPr>
        </p:cxnSp>
        <p:sp>
          <p:nvSpPr>
            <p:cNvPr id="740" name="Google Shape;740;p27"/>
            <p:cNvSpPr/>
            <p:nvPr/>
          </p:nvSpPr>
          <p:spPr>
            <a:xfrm>
              <a:off x="0" y="1511"/>
              <a:ext cx="8784976" cy="1031106"/>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1" name="Google Shape;741;p27"/>
            <p:cNvSpPr txBox="1"/>
            <p:nvPr/>
          </p:nvSpPr>
          <p:spPr>
            <a:xfrm>
              <a:off x="0" y="1511"/>
              <a:ext cx="8784976" cy="1031106"/>
            </a:xfrm>
            <a:prstGeom prst="rect">
              <a:avLst/>
            </a:prstGeom>
            <a:noFill/>
            <a:ln>
              <a:noFill/>
            </a:ln>
          </p:spPr>
          <p:txBody>
            <a:bodyPr anchorCtr="0" anchor="t" bIns="76200" lIns="76200" spcFirstLastPara="1" rIns="76200" wrap="square" tIns="76200">
              <a:noAutofit/>
            </a:bodyPr>
            <a:lstStyle/>
            <a:p>
              <a:pPr indent="0" lvl="0" marL="0" marR="0" rtl="0" algn="l">
                <a:lnSpc>
                  <a:spcPct val="90000"/>
                </a:lnSpc>
                <a:spcBef>
                  <a:spcPts val="0"/>
                </a:spcBef>
                <a:spcAft>
                  <a:spcPts val="0"/>
                </a:spcAft>
                <a:buClr>
                  <a:schemeClr val="dk1"/>
                </a:buClr>
                <a:buSzPts val="2000"/>
                <a:buFont typeface="Calibri"/>
                <a:buNone/>
              </a:pPr>
              <a:r>
                <a:rPr lang="en-US" sz="2000">
                  <a:solidFill>
                    <a:schemeClr val="dk1"/>
                  </a:solidFill>
                  <a:latin typeface="Calibri"/>
                  <a:ea typeface="Calibri"/>
                  <a:cs typeface="Calibri"/>
                  <a:sym typeface="Calibri"/>
                </a:rPr>
                <a:t>•Ask approval before assisting someone who is in peril. </a:t>
              </a:r>
              <a:endParaRPr sz="2000">
                <a:solidFill>
                  <a:schemeClr val="dk1"/>
                </a:solidFill>
                <a:latin typeface="Calibri"/>
                <a:ea typeface="Calibri"/>
                <a:cs typeface="Calibri"/>
                <a:sym typeface="Calibri"/>
              </a:endParaRPr>
            </a:p>
          </p:txBody>
        </p:sp>
        <p:cxnSp>
          <p:nvCxnSpPr>
            <p:cNvPr id="742" name="Google Shape;742;p27"/>
            <p:cNvCxnSpPr/>
            <p:nvPr/>
          </p:nvCxnSpPr>
          <p:spPr>
            <a:xfrm>
              <a:off x="0" y="1032618"/>
              <a:ext cx="8784976" cy="0"/>
            </a:xfrm>
            <a:prstGeom prst="straightConnector1">
              <a:avLst/>
            </a:prstGeom>
            <a:solidFill>
              <a:srgbClr val="9B2B1C"/>
            </a:solidFill>
            <a:ln cap="flat" cmpd="sng" w="12700">
              <a:solidFill>
                <a:srgbClr val="9B2B1C"/>
              </a:solidFill>
              <a:prstDash val="solid"/>
              <a:round/>
              <a:headEnd len="sm" w="sm" type="none"/>
              <a:tailEnd len="sm" w="sm" type="none"/>
            </a:ln>
          </p:spPr>
        </p:cxnSp>
        <p:sp>
          <p:nvSpPr>
            <p:cNvPr id="743" name="Google Shape;743;p27"/>
            <p:cNvSpPr/>
            <p:nvPr/>
          </p:nvSpPr>
          <p:spPr>
            <a:xfrm>
              <a:off x="0" y="1032618"/>
              <a:ext cx="8784976" cy="1031106"/>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4" name="Google Shape;744;p27"/>
            <p:cNvSpPr txBox="1"/>
            <p:nvPr/>
          </p:nvSpPr>
          <p:spPr>
            <a:xfrm>
              <a:off x="0" y="1032618"/>
              <a:ext cx="8784976" cy="1031106"/>
            </a:xfrm>
            <a:prstGeom prst="rect">
              <a:avLst/>
            </a:prstGeom>
            <a:noFill/>
            <a:ln>
              <a:noFill/>
            </a:ln>
          </p:spPr>
          <p:txBody>
            <a:bodyPr anchorCtr="0" anchor="t" bIns="76200" lIns="76200" spcFirstLastPara="1" rIns="76200" wrap="square" tIns="76200">
              <a:noAutofit/>
            </a:bodyPr>
            <a:lstStyle/>
            <a:p>
              <a:pPr indent="0" lvl="0" marL="0" marR="0" rtl="0" algn="l">
                <a:lnSpc>
                  <a:spcPct val="90000"/>
                </a:lnSpc>
                <a:spcBef>
                  <a:spcPts val="0"/>
                </a:spcBef>
                <a:spcAft>
                  <a:spcPts val="0"/>
                </a:spcAft>
                <a:buClr>
                  <a:schemeClr val="dk1"/>
                </a:buClr>
                <a:buSzPts val="2000"/>
                <a:buFont typeface="Calibri"/>
                <a:buNone/>
              </a:pPr>
              <a:r>
                <a:rPr lang="en-US" sz="2000">
                  <a:solidFill>
                    <a:schemeClr val="dk1"/>
                  </a:solidFill>
                  <a:latin typeface="Calibri"/>
                  <a:ea typeface="Calibri"/>
                  <a:cs typeface="Calibri"/>
                  <a:sym typeface="Calibri"/>
                </a:rPr>
                <a:t>Say, "My name is..........., and I am a first aider." May I assist you? </a:t>
              </a:r>
              <a:endParaRPr sz="2000">
                <a:solidFill>
                  <a:schemeClr val="dk1"/>
                </a:solidFill>
                <a:latin typeface="Calibri"/>
                <a:ea typeface="Calibri"/>
                <a:cs typeface="Calibri"/>
                <a:sym typeface="Calibri"/>
              </a:endParaRPr>
            </a:p>
          </p:txBody>
        </p:sp>
        <p:cxnSp>
          <p:nvCxnSpPr>
            <p:cNvPr id="745" name="Google Shape;745;p27"/>
            <p:cNvCxnSpPr/>
            <p:nvPr/>
          </p:nvCxnSpPr>
          <p:spPr>
            <a:xfrm>
              <a:off x="0" y="2063725"/>
              <a:ext cx="8784976" cy="0"/>
            </a:xfrm>
            <a:prstGeom prst="straightConnector1">
              <a:avLst/>
            </a:prstGeom>
            <a:solidFill>
              <a:srgbClr val="9B2B1C"/>
            </a:solidFill>
            <a:ln cap="flat" cmpd="sng" w="12700">
              <a:solidFill>
                <a:srgbClr val="9B2B1C"/>
              </a:solidFill>
              <a:prstDash val="solid"/>
              <a:round/>
              <a:headEnd len="sm" w="sm" type="none"/>
              <a:tailEnd len="sm" w="sm" type="none"/>
            </a:ln>
          </p:spPr>
        </p:cxnSp>
        <p:sp>
          <p:nvSpPr>
            <p:cNvPr id="746" name="Google Shape;746;p27"/>
            <p:cNvSpPr/>
            <p:nvPr/>
          </p:nvSpPr>
          <p:spPr>
            <a:xfrm>
              <a:off x="0" y="2063725"/>
              <a:ext cx="8784976" cy="1031106"/>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7" name="Google Shape;747;p27"/>
            <p:cNvSpPr txBox="1"/>
            <p:nvPr/>
          </p:nvSpPr>
          <p:spPr>
            <a:xfrm>
              <a:off x="0" y="2063725"/>
              <a:ext cx="8784976" cy="1031106"/>
            </a:xfrm>
            <a:prstGeom prst="rect">
              <a:avLst/>
            </a:prstGeom>
            <a:noFill/>
            <a:ln>
              <a:noFill/>
            </a:ln>
          </p:spPr>
          <p:txBody>
            <a:bodyPr anchorCtr="0" anchor="t" bIns="76200" lIns="76200" spcFirstLastPara="1" rIns="76200" wrap="square" tIns="76200">
              <a:noAutofit/>
            </a:bodyPr>
            <a:lstStyle/>
            <a:p>
              <a:pPr indent="0" lvl="0" marL="0" marR="0" rtl="0" algn="l">
                <a:lnSpc>
                  <a:spcPct val="90000"/>
                </a:lnSpc>
                <a:spcBef>
                  <a:spcPts val="0"/>
                </a:spcBef>
                <a:spcAft>
                  <a:spcPts val="0"/>
                </a:spcAft>
                <a:buClr>
                  <a:schemeClr val="dk1"/>
                </a:buClr>
                <a:buSzPts val="2000"/>
                <a:buFont typeface="Calibri"/>
                <a:buNone/>
              </a:pPr>
              <a:r>
                <a:rPr lang="en-US" sz="2000">
                  <a:solidFill>
                    <a:schemeClr val="dk1"/>
                  </a:solidFill>
                  <a:latin typeface="Calibri"/>
                  <a:ea typeface="Calibri"/>
                  <a:cs typeface="Calibri"/>
                  <a:sym typeface="Calibri"/>
                </a:rPr>
                <a:t>Begin giving first aid if the patient reacts favorably or if he does not reply at all.</a:t>
              </a:r>
              <a:endParaRPr sz="2000">
                <a:solidFill>
                  <a:schemeClr val="dk1"/>
                </a:solidFill>
                <a:latin typeface="Calibri"/>
                <a:ea typeface="Calibri"/>
                <a:cs typeface="Calibri"/>
                <a:sym typeface="Calibri"/>
              </a:endParaRPr>
            </a:p>
          </p:txBody>
        </p:sp>
      </p:grpSp>
      <p:sp>
        <p:nvSpPr>
          <p:cNvPr id="748" name="Google Shape;748;p27"/>
          <p:cNvSpPr txBox="1"/>
          <p:nvPr/>
        </p:nvSpPr>
        <p:spPr>
          <a:xfrm>
            <a:off x="9521540" y="315294"/>
            <a:ext cx="2573525"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lt1"/>
                </a:solidFill>
                <a:latin typeface="Rockwell"/>
                <a:ea typeface="Rockwell"/>
                <a:cs typeface="Rockwell"/>
                <a:sym typeface="Rockwell"/>
              </a:rPr>
              <a:t>Part B: Safety in Sports</a:t>
            </a:r>
            <a:endParaRPr sz="1800">
              <a:solidFill>
                <a:schemeClr val="lt1"/>
              </a:solidFill>
              <a:latin typeface="Rockwell"/>
              <a:ea typeface="Rockwell"/>
              <a:cs typeface="Rockwell"/>
              <a:sym typeface="Rockwell"/>
            </a:endParaRPr>
          </a:p>
        </p:txBody>
      </p:sp>
      <p:pic>
        <p:nvPicPr>
          <p:cNvPr descr="Εικόνα που περιέχει κείμενο&#10;&#10;Περιγραφή που δημιουργήθηκε αυτόματα" id="749" name="Google Shape;749;p27"/>
          <p:cNvPicPr preferRelativeResize="0"/>
          <p:nvPr/>
        </p:nvPicPr>
        <p:blipFill rotWithShape="1">
          <a:blip r:embed="rId3">
            <a:alphaModFix/>
          </a:blip>
          <a:srcRect b="0" l="0" r="0" t="0"/>
          <a:stretch/>
        </p:blipFill>
        <p:spPr>
          <a:xfrm>
            <a:off x="212542" y="5956749"/>
            <a:ext cx="3498861" cy="734044"/>
          </a:xfrm>
          <a:prstGeom prst="rect">
            <a:avLst/>
          </a:prstGeom>
          <a:noFill/>
          <a:ln>
            <a:noFill/>
          </a:ln>
        </p:spPr>
      </p:pic>
      <p:pic>
        <p:nvPicPr>
          <p:cNvPr id="750" name="Google Shape;750;p27"/>
          <p:cNvPicPr preferRelativeResize="0"/>
          <p:nvPr/>
        </p:nvPicPr>
        <p:blipFill rotWithShape="1">
          <a:blip r:embed="rId4">
            <a:alphaModFix/>
          </a:blip>
          <a:srcRect b="0" l="0" r="0" t="0"/>
          <a:stretch/>
        </p:blipFill>
        <p:spPr>
          <a:xfrm>
            <a:off x="3798487" y="5797623"/>
            <a:ext cx="2573741" cy="1052296"/>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4" name="Shape 754"/>
        <p:cNvGrpSpPr/>
        <p:nvPr/>
      </p:nvGrpSpPr>
      <p:grpSpPr>
        <a:xfrm>
          <a:off x="0" y="0"/>
          <a:ext cx="0" cy="0"/>
          <a:chOff x="0" y="0"/>
          <a:chExt cx="0" cy="0"/>
        </a:xfrm>
      </p:grpSpPr>
      <p:sp>
        <p:nvSpPr>
          <p:cNvPr id="755" name="Google Shape;755;p28"/>
          <p:cNvSpPr txBox="1"/>
          <p:nvPr>
            <p:ph type="title"/>
          </p:nvPr>
        </p:nvSpPr>
        <p:spPr>
          <a:xfrm>
            <a:off x="839416" y="706035"/>
            <a:ext cx="6192688" cy="647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4000"/>
              <a:buFont typeface="Rockwell"/>
              <a:buNone/>
            </a:pPr>
            <a:r>
              <a:rPr lang="en-US" sz="4000"/>
              <a:t>APPLICATION OF BARRIERS</a:t>
            </a:r>
            <a:endParaRPr sz="4000"/>
          </a:p>
        </p:txBody>
      </p:sp>
      <p:pic>
        <p:nvPicPr>
          <p:cNvPr descr="C:\Users\USERIUS\Desktop\pictures  rti copyright\FIXED pictures rti copy\designed pics\DSC02885.jpg" id="756" name="Google Shape;756;p28"/>
          <p:cNvPicPr preferRelativeResize="0"/>
          <p:nvPr/>
        </p:nvPicPr>
        <p:blipFill rotWithShape="1">
          <a:blip r:embed="rId3">
            <a:alphaModFix/>
          </a:blip>
          <a:srcRect b="0" l="0" r="0" t="0"/>
          <a:stretch/>
        </p:blipFill>
        <p:spPr>
          <a:xfrm rot="5400000">
            <a:off x="6816833" y="1578883"/>
            <a:ext cx="4112684" cy="4114190"/>
          </a:xfrm>
          <a:prstGeom prst="rect">
            <a:avLst/>
          </a:prstGeom>
          <a:noFill/>
          <a:ln>
            <a:noFill/>
          </a:ln>
        </p:spPr>
      </p:pic>
      <p:sp>
        <p:nvSpPr>
          <p:cNvPr id="757" name="Google Shape;757;p28"/>
          <p:cNvSpPr txBox="1"/>
          <p:nvPr/>
        </p:nvSpPr>
        <p:spPr>
          <a:xfrm>
            <a:off x="9521540" y="315294"/>
            <a:ext cx="2573525"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lt1"/>
                </a:solidFill>
                <a:latin typeface="Rockwell"/>
                <a:ea typeface="Rockwell"/>
                <a:cs typeface="Rockwell"/>
                <a:sym typeface="Rockwell"/>
              </a:rPr>
              <a:t>Part B: Safety in Sports</a:t>
            </a:r>
            <a:endParaRPr sz="1800">
              <a:solidFill>
                <a:schemeClr val="lt1"/>
              </a:solidFill>
              <a:latin typeface="Rockwell"/>
              <a:ea typeface="Rockwell"/>
              <a:cs typeface="Rockwell"/>
              <a:sym typeface="Rockwell"/>
            </a:endParaRPr>
          </a:p>
        </p:txBody>
      </p:sp>
      <p:pic>
        <p:nvPicPr>
          <p:cNvPr descr="A detailed instructional illustration showing the first step in removing examination gloves. Depict a person using their dominant hand to pinch the outside of one glove at the wrist without touching the skin. The background should be neutral and clinical, and there should be a clear label indicating this as the first step. The style should be clear and informative, suitable for a medical or first aid guide." id="758" name="Google Shape;758;p28"/>
          <p:cNvPicPr preferRelativeResize="0"/>
          <p:nvPr/>
        </p:nvPicPr>
        <p:blipFill rotWithShape="1">
          <a:blip r:embed="rId4">
            <a:alphaModFix/>
          </a:blip>
          <a:srcRect b="0" l="20646" r="51754" t="17289"/>
          <a:stretch/>
        </p:blipFill>
        <p:spPr>
          <a:xfrm>
            <a:off x="1627600" y="1891369"/>
            <a:ext cx="2037543" cy="3489217"/>
          </a:xfrm>
          <a:prstGeom prst="rect">
            <a:avLst/>
          </a:prstGeom>
          <a:noFill/>
          <a:ln>
            <a:noFill/>
          </a:ln>
        </p:spPr>
      </p:pic>
      <p:pic>
        <p:nvPicPr>
          <p:cNvPr descr="Εικόνα που περιέχει κείμενο&#10;&#10;Περιγραφή που δημιουργήθηκε αυτόματα" id="759" name="Google Shape;759;p28"/>
          <p:cNvPicPr preferRelativeResize="0"/>
          <p:nvPr/>
        </p:nvPicPr>
        <p:blipFill rotWithShape="1">
          <a:blip r:embed="rId5">
            <a:alphaModFix/>
          </a:blip>
          <a:srcRect b="0" l="0" r="0" t="0"/>
          <a:stretch/>
        </p:blipFill>
        <p:spPr>
          <a:xfrm>
            <a:off x="212542" y="5956749"/>
            <a:ext cx="3498861" cy="734044"/>
          </a:xfrm>
          <a:prstGeom prst="rect">
            <a:avLst/>
          </a:prstGeom>
          <a:noFill/>
          <a:ln>
            <a:noFill/>
          </a:ln>
        </p:spPr>
      </p:pic>
      <p:pic>
        <p:nvPicPr>
          <p:cNvPr id="760" name="Google Shape;760;p28"/>
          <p:cNvPicPr preferRelativeResize="0"/>
          <p:nvPr/>
        </p:nvPicPr>
        <p:blipFill rotWithShape="1">
          <a:blip r:embed="rId6">
            <a:alphaModFix/>
          </a:blip>
          <a:srcRect b="0" l="0" r="0" t="0"/>
          <a:stretch/>
        </p:blipFill>
        <p:spPr>
          <a:xfrm>
            <a:off x="3798487" y="5797623"/>
            <a:ext cx="2573741" cy="1052296"/>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4" name="Shape 764"/>
        <p:cNvGrpSpPr/>
        <p:nvPr/>
      </p:nvGrpSpPr>
      <p:grpSpPr>
        <a:xfrm>
          <a:off x="0" y="0"/>
          <a:ext cx="0" cy="0"/>
          <a:chOff x="0" y="0"/>
          <a:chExt cx="0" cy="0"/>
        </a:xfrm>
      </p:grpSpPr>
      <p:sp>
        <p:nvSpPr>
          <p:cNvPr id="765" name="Google Shape;765;p29"/>
          <p:cNvSpPr txBox="1"/>
          <p:nvPr>
            <p:ph type="title"/>
          </p:nvPr>
        </p:nvSpPr>
        <p:spPr>
          <a:xfrm>
            <a:off x="1069848" y="484632"/>
            <a:ext cx="10058400" cy="1609344"/>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5400"/>
              <a:buFont typeface="Rockwell"/>
              <a:buNone/>
            </a:pPr>
            <a:r>
              <a:rPr lang="en-US"/>
              <a:t>THE ABCDS  OF THE LIFE LINE</a:t>
            </a:r>
            <a:endParaRPr/>
          </a:p>
        </p:txBody>
      </p:sp>
      <p:sp>
        <p:nvSpPr>
          <p:cNvPr id="766" name="Google Shape;766;p29"/>
          <p:cNvSpPr/>
          <p:nvPr/>
        </p:nvSpPr>
        <p:spPr>
          <a:xfrm>
            <a:off x="1070269" y="3204578"/>
            <a:ext cx="2232248" cy="1138773"/>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3200">
                <a:solidFill>
                  <a:srgbClr val="00B050"/>
                </a:solidFill>
                <a:latin typeface="Calibri"/>
                <a:ea typeface="Calibri"/>
                <a:cs typeface="Calibri"/>
                <a:sym typeface="Calibri"/>
              </a:rPr>
              <a:t>A</a:t>
            </a:r>
            <a:r>
              <a:rPr lang="en-US" sz="1800">
                <a:solidFill>
                  <a:srgbClr val="000000"/>
                </a:solidFill>
                <a:latin typeface="Calibri"/>
                <a:ea typeface="Calibri"/>
                <a:cs typeface="Calibri"/>
                <a:sym typeface="Calibri"/>
              </a:rPr>
              <a:t> = Airway Open</a:t>
            </a:r>
            <a:endParaRPr b="1" sz="3200">
              <a:solidFill>
                <a:srgbClr val="00B050"/>
              </a:solidFill>
              <a:latin typeface="Calibri"/>
              <a:ea typeface="Calibri"/>
              <a:cs typeface="Calibri"/>
              <a:sym typeface="Calibri"/>
            </a:endParaRPr>
          </a:p>
          <a:p>
            <a:pPr indent="0" lvl="0" marL="0" marR="0" rtl="0" algn="l">
              <a:spcBef>
                <a:spcPts val="0"/>
              </a:spcBef>
              <a:spcAft>
                <a:spcPts val="0"/>
              </a:spcAft>
              <a:buNone/>
            </a:pPr>
            <a:r>
              <a:rPr lang="en-US" sz="1800">
                <a:solidFill>
                  <a:srgbClr val="000000"/>
                </a:solidFill>
                <a:latin typeface="Calibri"/>
                <a:ea typeface="Calibri"/>
                <a:cs typeface="Calibri"/>
                <a:sym typeface="Calibri"/>
              </a:rPr>
              <a:t>         </a:t>
            </a:r>
            <a:endParaRPr/>
          </a:p>
          <a:p>
            <a:pPr indent="0" lvl="0" marL="0" marR="0" rtl="0" algn="l">
              <a:spcBef>
                <a:spcPts val="0"/>
              </a:spcBef>
              <a:spcAft>
                <a:spcPts val="0"/>
              </a:spcAft>
              <a:buNone/>
            </a:pPr>
            <a:r>
              <a:rPr lang="en-US" sz="1800">
                <a:solidFill>
                  <a:srgbClr val="000000"/>
                </a:solidFill>
                <a:latin typeface="Calibri"/>
                <a:ea typeface="Calibri"/>
                <a:cs typeface="Calibri"/>
                <a:sym typeface="Calibri"/>
              </a:rPr>
              <a:t>         Assess Scene </a:t>
            </a:r>
            <a:endParaRPr sz="1800">
              <a:solidFill>
                <a:srgbClr val="000000"/>
              </a:solidFill>
              <a:latin typeface="Calibri"/>
              <a:ea typeface="Calibri"/>
              <a:cs typeface="Calibri"/>
              <a:sym typeface="Calibri"/>
            </a:endParaRPr>
          </a:p>
        </p:txBody>
      </p:sp>
      <p:sp>
        <p:nvSpPr>
          <p:cNvPr id="767" name="Google Shape;767;p29"/>
          <p:cNvSpPr/>
          <p:nvPr/>
        </p:nvSpPr>
        <p:spPr>
          <a:xfrm>
            <a:off x="3813980" y="2030384"/>
            <a:ext cx="2301912" cy="5847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3200">
                <a:solidFill>
                  <a:srgbClr val="00B050"/>
                </a:solidFill>
                <a:latin typeface="Calibri"/>
                <a:ea typeface="Calibri"/>
                <a:cs typeface="Calibri"/>
                <a:sym typeface="Calibri"/>
              </a:rPr>
              <a:t>B</a:t>
            </a:r>
            <a:r>
              <a:rPr lang="en-US" sz="1800">
                <a:solidFill>
                  <a:srgbClr val="000000"/>
                </a:solidFill>
                <a:latin typeface="Calibri"/>
                <a:ea typeface="Calibri"/>
                <a:cs typeface="Calibri"/>
                <a:sym typeface="Calibri"/>
              </a:rPr>
              <a:t> = Breathing (Check)</a:t>
            </a:r>
            <a:endParaRPr sz="1800">
              <a:solidFill>
                <a:srgbClr val="000000"/>
              </a:solidFill>
              <a:latin typeface="Calibri"/>
              <a:ea typeface="Calibri"/>
              <a:cs typeface="Calibri"/>
              <a:sym typeface="Calibri"/>
            </a:endParaRPr>
          </a:p>
        </p:txBody>
      </p:sp>
      <p:sp>
        <p:nvSpPr>
          <p:cNvPr id="768" name="Google Shape;768;p29"/>
          <p:cNvSpPr/>
          <p:nvPr/>
        </p:nvSpPr>
        <p:spPr>
          <a:xfrm>
            <a:off x="4224538" y="5198736"/>
            <a:ext cx="1358577" cy="5847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3200">
                <a:solidFill>
                  <a:srgbClr val="00B050"/>
                </a:solidFill>
                <a:latin typeface="Calibri"/>
                <a:ea typeface="Calibri"/>
                <a:cs typeface="Calibri"/>
                <a:sym typeface="Calibri"/>
              </a:rPr>
              <a:t>C</a:t>
            </a:r>
            <a:r>
              <a:rPr lang="en-US" sz="1400">
                <a:solidFill>
                  <a:srgbClr val="000000"/>
                </a:solidFill>
                <a:latin typeface="Rockwell"/>
                <a:ea typeface="Rockwell"/>
                <a:cs typeface="Rockwell"/>
                <a:sym typeface="Rockwell"/>
              </a:rPr>
              <a:t> = Circulation</a:t>
            </a:r>
            <a:endParaRPr sz="1400">
              <a:solidFill>
                <a:srgbClr val="000000"/>
              </a:solidFill>
              <a:latin typeface="Rockwell"/>
              <a:ea typeface="Rockwell"/>
              <a:cs typeface="Rockwell"/>
              <a:sym typeface="Rockwell"/>
            </a:endParaRPr>
          </a:p>
        </p:txBody>
      </p:sp>
      <p:sp>
        <p:nvSpPr>
          <p:cNvPr id="769" name="Google Shape;769;p29"/>
          <p:cNvSpPr/>
          <p:nvPr/>
        </p:nvSpPr>
        <p:spPr>
          <a:xfrm>
            <a:off x="4886694" y="3038496"/>
            <a:ext cx="1627369" cy="5847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3200">
                <a:solidFill>
                  <a:srgbClr val="00B050"/>
                </a:solidFill>
                <a:latin typeface="Calibri"/>
                <a:ea typeface="Calibri"/>
                <a:cs typeface="Calibri"/>
                <a:sym typeface="Calibri"/>
              </a:rPr>
              <a:t>D</a:t>
            </a:r>
            <a:r>
              <a:rPr lang="en-US" sz="1400">
                <a:solidFill>
                  <a:srgbClr val="000000"/>
                </a:solidFill>
                <a:latin typeface="Rockwell"/>
                <a:ea typeface="Rockwell"/>
                <a:cs typeface="Rockwell"/>
                <a:sym typeface="Rockwell"/>
              </a:rPr>
              <a:t> = Defibrillation</a:t>
            </a:r>
            <a:endParaRPr sz="1400">
              <a:solidFill>
                <a:srgbClr val="000000"/>
              </a:solidFill>
              <a:latin typeface="Rockwell"/>
              <a:ea typeface="Rockwell"/>
              <a:cs typeface="Rockwell"/>
              <a:sym typeface="Rockwell"/>
            </a:endParaRPr>
          </a:p>
        </p:txBody>
      </p:sp>
      <p:sp>
        <p:nvSpPr>
          <p:cNvPr id="770" name="Google Shape;770;p29"/>
          <p:cNvSpPr/>
          <p:nvPr/>
        </p:nvSpPr>
        <p:spPr>
          <a:xfrm>
            <a:off x="7406973" y="3767287"/>
            <a:ext cx="2016224" cy="1015663"/>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3200">
                <a:solidFill>
                  <a:srgbClr val="00B050"/>
                </a:solidFill>
                <a:latin typeface="Calibri"/>
                <a:ea typeface="Calibri"/>
                <a:cs typeface="Calibri"/>
                <a:sym typeface="Calibri"/>
              </a:rPr>
              <a:t>S </a:t>
            </a:r>
            <a:r>
              <a:rPr lang="en-US" sz="1400">
                <a:solidFill>
                  <a:srgbClr val="000000"/>
                </a:solidFill>
                <a:latin typeface="Rockwell"/>
                <a:ea typeface="Rockwell"/>
                <a:cs typeface="Rockwell"/>
                <a:sym typeface="Rockwell"/>
              </a:rPr>
              <a:t>= Serious Bleeding</a:t>
            </a:r>
            <a:endParaRPr sz="1400">
              <a:solidFill>
                <a:srgbClr val="000000"/>
              </a:solidFill>
              <a:latin typeface="Rockwell"/>
              <a:ea typeface="Rockwell"/>
              <a:cs typeface="Rockwell"/>
              <a:sym typeface="Rockwell"/>
            </a:endParaRPr>
          </a:p>
          <a:p>
            <a:pPr indent="0" lvl="0" marL="0" marR="0" rtl="0" algn="l">
              <a:spcBef>
                <a:spcPts val="0"/>
              </a:spcBef>
              <a:spcAft>
                <a:spcPts val="0"/>
              </a:spcAft>
              <a:buNone/>
            </a:pPr>
            <a:r>
              <a:rPr lang="en-US" sz="1400">
                <a:solidFill>
                  <a:srgbClr val="000000"/>
                </a:solidFill>
                <a:latin typeface="Rockwell"/>
                <a:ea typeface="Rockwell"/>
                <a:cs typeface="Rockwell"/>
                <a:sym typeface="Rockwell"/>
              </a:rPr>
              <a:t>         Shock </a:t>
            </a:r>
            <a:endParaRPr sz="1400">
              <a:solidFill>
                <a:srgbClr val="000000"/>
              </a:solidFill>
              <a:latin typeface="Rockwell"/>
              <a:ea typeface="Rockwell"/>
              <a:cs typeface="Rockwell"/>
              <a:sym typeface="Rockwell"/>
            </a:endParaRPr>
          </a:p>
          <a:p>
            <a:pPr indent="0" lvl="0" marL="0" marR="0" rtl="0" algn="l">
              <a:spcBef>
                <a:spcPts val="0"/>
              </a:spcBef>
              <a:spcAft>
                <a:spcPts val="0"/>
              </a:spcAft>
              <a:buNone/>
            </a:pPr>
            <a:r>
              <a:rPr lang="en-US" sz="1400">
                <a:solidFill>
                  <a:srgbClr val="000000"/>
                </a:solidFill>
                <a:latin typeface="Rockwell"/>
                <a:ea typeface="Rockwell"/>
                <a:cs typeface="Rockwell"/>
                <a:sym typeface="Rockwell"/>
              </a:rPr>
              <a:t>         Spinal Injury</a:t>
            </a:r>
            <a:endParaRPr sz="1400">
              <a:solidFill>
                <a:srgbClr val="000000"/>
              </a:solidFill>
              <a:latin typeface="Rockwell"/>
              <a:ea typeface="Rockwell"/>
              <a:cs typeface="Rockwell"/>
              <a:sym typeface="Rockwell"/>
            </a:endParaRPr>
          </a:p>
        </p:txBody>
      </p:sp>
      <p:sp>
        <p:nvSpPr>
          <p:cNvPr id="771" name="Google Shape;771;p29"/>
          <p:cNvSpPr/>
          <p:nvPr/>
        </p:nvSpPr>
        <p:spPr>
          <a:xfrm rot="-4290612">
            <a:off x="2187137" y="2843817"/>
            <a:ext cx="2373047" cy="423121"/>
          </a:xfrm>
          <a:prstGeom prst="mathMinus">
            <a:avLst>
              <a:gd fmla="val 23520" name="adj1"/>
            </a:avLst>
          </a:prstGeom>
          <a:solidFill>
            <a:srgbClr val="BFBFBF"/>
          </a:solidFill>
          <a:ln cap="flat" cmpd="sng" w="9525">
            <a:solidFill>
              <a:schemeClr val="dk1"/>
            </a:solidFill>
            <a:prstDash val="solid"/>
            <a:round/>
            <a:headEnd len="sm" w="sm" type="none"/>
            <a:tailEnd len="sm" w="sm" type="none"/>
          </a:ln>
        </p:spPr>
        <p:txBody>
          <a:bodyPr anchorCtr="0" anchor="ctr" bIns="46800" lIns="90000" spcFirstLastPara="1" rIns="90000" wrap="square" tIns="46800">
            <a:noAutofit/>
          </a:bodyPr>
          <a:lstStyle/>
          <a:p>
            <a:pPr indent="0" lvl="0" marL="0" marR="0" rtl="0" algn="l">
              <a:spcBef>
                <a:spcPts val="0"/>
              </a:spcBef>
              <a:spcAft>
                <a:spcPts val="0"/>
              </a:spcAft>
              <a:buNone/>
            </a:pPr>
            <a:r>
              <a:t/>
            </a:r>
            <a:endParaRPr sz="2000">
              <a:solidFill>
                <a:srgbClr val="000000"/>
              </a:solidFill>
              <a:latin typeface="Rockwell"/>
              <a:ea typeface="Rockwell"/>
              <a:cs typeface="Rockwell"/>
              <a:sym typeface="Rockwell"/>
            </a:endParaRPr>
          </a:p>
        </p:txBody>
      </p:sp>
      <p:sp>
        <p:nvSpPr>
          <p:cNvPr id="772" name="Google Shape;772;p29"/>
          <p:cNvSpPr/>
          <p:nvPr/>
        </p:nvSpPr>
        <p:spPr>
          <a:xfrm>
            <a:off x="1058433" y="3586767"/>
            <a:ext cx="2373047" cy="423121"/>
          </a:xfrm>
          <a:prstGeom prst="mathMinus">
            <a:avLst>
              <a:gd fmla="val 23520" name="adj1"/>
            </a:avLst>
          </a:prstGeom>
          <a:solidFill>
            <a:srgbClr val="BFBFBF"/>
          </a:solidFill>
          <a:ln cap="flat" cmpd="sng" w="9525">
            <a:solidFill>
              <a:schemeClr val="dk1"/>
            </a:solidFill>
            <a:prstDash val="solid"/>
            <a:round/>
            <a:headEnd len="sm" w="sm" type="none"/>
            <a:tailEnd len="sm" w="sm" type="none"/>
          </a:ln>
        </p:spPr>
        <p:txBody>
          <a:bodyPr anchorCtr="0" anchor="ctr" bIns="46800" lIns="90000" spcFirstLastPara="1" rIns="90000" wrap="square" tIns="46800">
            <a:noAutofit/>
          </a:bodyPr>
          <a:lstStyle/>
          <a:p>
            <a:pPr indent="0" lvl="0" marL="0" marR="0" rtl="0" algn="l">
              <a:spcBef>
                <a:spcPts val="0"/>
              </a:spcBef>
              <a:spcAft>
                <a:spcPts val="0"/>
              </a:spcAft>
              <a:buNone/>
            </a:pPr>
            <a:r>
              <a:t/>
            </a:r>
            <a:endParaRPr sz="2000">
              <a:solidFill>
                <a:srgbClr val="000000"/>
              </a:solidFill>
              <a:latin typeface="Rockwell"/>
              <a:ea typeface="Rockwell"/>
              <a:cs typeface="Rockwell"/>
              <a:sym typeface="Rockwell"/>
            </a:endParaRPr>
          </a:p>
        </p:txBody>
      </p:sp>
      <p:sp>
        <p:nvSpPr>
          <p:cNvPr id="773" name="Google Shape;773;p29"/>
          <p:cNvSpPr/>
          <p:nvPr/>
        </p:nvSpPr>
        <p:spPr>
          <a:xfrm rot="4472301">
            <a:off x="2071028" y="3555726"/>
            <a:ext cx="4001649" cy="423121"/>
          </a:xfrm>
          <a:prstGeom prst="mathMinus">
            <a:avLst>
              <a:gd fmla="val 23520" name="adj1"/>
            </a:avLst>
          </a:prstGeom>
          <a:solidFill>
            <a:srgbClr val="BFBFBF"/>
          </a:solidFill>
          <a:ln cap="flat" cmpd="sng" w="9525">
            <a:solidFill>
              <a:schemeClr val="dk1"/>
            </a:solidFill>
            <a:prstDash val="solid"/>
            <a:round/>
            <a:headEnd len="sm" w="sm" type="none"/>
            <a:tailEnd len="sm" w="sm" type="none"/>
          </a:ln>
        </p:spPr>
        <p:txBody>
          <a:bodyPr anchorCtr="0" anchor="ctr" bIns="46800" lIns="90000" spcFirstLastPara="1" rIns="90000" wrap="square" tIns="46800">
            <a:noAutofit/>
          </a:bodyPr>
          <a:lstStyle/>
          <a:p>
            <a:pPr indent="0" lvl="0" marL="0" marR="0" rtl="0" algn="l">
              <a:spcBef>
                <a:spcPts val="0"/>
              </a:spcBef>
              <a:spcAft>
                <a:spcPts val="0"/>
              </a:spcAft>
              <a:buNone/>
            </a:pPr>
            <a:r>
              <a:t/>
            </a:r>
            <a:endParaRPr sz="2000">
              <a:solidFill>
                <a:srgbClr val="000000"/>
              </a:solidFill>
              <a:latin typeface="Rockwell"/>
              <a:ea typeface="Rockwell"/>
              <a:cs typeface="Rockwell"/>
              <a:sym typeface="Rockwell"/>
            </a:endParaRPr>
          </a:p>
        </p:txBody>
      </p:sp>
      <p:sp>
        <p:nvSpPr>
          <p:cNvPr id="774" name="Google Shape;774;p29"/>
          <p:cNvSpPr/>
          <p:nvPr/>
        </p:nvSpPr>
        <p:spPr>
          <a:xfrm rot="-4221221">
            <a:off x="3598404" y="4156510"/>
            <a:ext cx="2168942" cy="423121"/>
          </a:xfrm>
          <a:prstGeom prst="mathMinus">
            <a:avLst>
              <a:gd fmla="val 23520" name="adj1"/>
            </a:avLst>
          </a:prstGeom>
          <a:solidFill>
            <a:srgbClr val="BFBFBF"/>
          </a:solidFill>
          <a:ln cap="flat" cmpd="sng" w="9525">
            <a:solidFill>
              <a:schemeClr val="dk1"/>
            </a:solidFill>
            <a:prstDash val="solid"/>
            <a:round/>
            <a:headEnd len="sm" w="sm" type="none"/>
            <a:tailEnd len="sm" w="sm" type="none"/>
          </a:ln>
        </p:spPr>
        <p:txBody>
          <a:bodyPr anchorCtr="0" anchor="ctr" bIns="46800" lIns="90000" spcFirstLastPara="1" rIns="90000" wrap="square" tIns="46800">
            <a:noAutofit/>
          </a:bodyPr>
          <a:lstStyle/>
          <a:p>
            <a:pPr indent="0" lvl="0" marL="0" marR="0" rtl="0" algn="l">
              <a:spcBef>
                <a:spcPts val="0"/>
              </a:spcBef>
              <a:spcAft>
                <a:spcPts val="0"/>
              </a:spcAft>
              <a:buNone/>
            </a:pPr>
            <a:r>
              <a:t/>
            </a:r>
            <a:endParaRPr sz="2000">
              <a:solidFill>
                <a:srgbClr val="000000"/>
              </a:solidFill>
              <a:latin typeface="Rockwell"/>
              <a:ea typeface="Rockwell"/>
              <a:cs typeface="Rockwell"/>
              <a:sym typeface="Rockwell"/>
            </a:endParaRPr>
          </a:p>
        </p:txBody>
      </p:sp>
      <p:sp>
        <p:nvSpPr>
          <p:cNvPr id="775" name="Google Shape;775;p29"/>
          <p:cNvSpPr/>
          <p:nvPr/>
        </p:nvSpPr>
        <p:spPr>
          <a:xfrm>
            <a:off x="4382637" y="3407247"/>
            <a:ext cx="4034760" cy="423121"/>
          </a:xfrm>
          <a:prstGeom prst="mathMinus">
            <a:avLst>
              <a:gd fmla="val 23520" name="adj1"/>
            </a:avLst>
          </a:prstGeom>
          <a:solidFill>
            <a:srgbClr val="BFBFBF"/>
          </a:solidFill>
          <a:ln cap="flat" cmpd="sng" w="9525">
            <a:solidFill>
              <a:schemeClr val="dk1"/>
            </a:solidFill>
            <a:prstDash val="solid"/>
            <a:round/>
            <a:headEnd len="sm" w="sm" type="none"/>
            <a:tailEnd len="sm" w="sm" type="none"/>
          </a:ln>
        </p:spPr>
        <p:txBody>
          <a:bodyPr anchorCtr="0" anchor="ctr" bIns="46800" lIns="90000" spcFirstLastPara="1" rIns="90000" wrap="square" tIns="46800">
            <a:noAutofit/>
          </a:bodyPr>
          <a:lstStyle/>
          <a:p>
            <a:pPr indent="0" lvl="0" marL="0" marR="0" rtl="0" algn="l">
              <a:spcBef>
                <a:spcPts val="0"/>
              </a:spcBef>
              <a:spcAft>
                <a:spcPts val="0"/>
              </a:spcAft>
              <a:buNone/>
            </a:pPr>
            <a:r>
              <a:t/>
            </a:r>
            <a:endParaRPr sz="2000">
              <a:solidFill>
                <a:srgbClr val="000000"/>
              </a:solidFill>
              <a:latin typeface="Rockwell"/>
              <a:ea typeface="Rockwell"/>
              <a:cs typeface="Rockwell"/>
              <a:sym typeface="Rockwell"/>
            </a:endParaRPr>
          </a:p>
        </p:txBody>
      </p:sp>
      <p:sp>
        <p:nvSpPr>
          <p:cNvPr id="776" name="Google Shape;776;p29"/>
          <p:cNvSpPr/>
          <p:nvPr/>
        </p:nvSpPr>
        <p:spPr>
          <a:xfrm>
            <a:off x="2836545" y="3658726"/>
            <a:ext cx="390525" cy="333375"/>
          </a:xfrm>
          <a:prstGeom prst="flowChartConnector">
            <a:avLst/>
          </a:prstGeom>
          <a:solidFill>
            <a:srgbClr val="BFBFBF"/>
          </a:solidFill>
          <a:ln cap="flat" cmpd="sng" w="9525">
            <a:solidFill>
              <a:schemeClr val="dk1"/>
            </a:solidFill>
            <a:prstDash val="solid"/>
            <a:round/>
            <a:headEnd len="sm" w="sm" type="none"/>
            <a:tailEnd len="sm" w="sm" type="none"/>
          </a:ln>
        </p:spPr>
        <p:txBody>
          <a:bodyPr anchorCtr="0" anchor="ctr" bIns="46800" lIns="90000" spcFirstLastPara="1" rIns="90000" wrap="square" tIns="46800">
            <a:noAutofit/>
          </a:bodyPr>
          <a:lstStyle/>
          <a:p>
            <a:pPr indent="0" lvl="0" marL="0" marR="0" rtl="0" algn="l">
              <a:spcBef>
                <a:spcPts val="0"/>
              </a:spcBef>
              <a:spcAft>
                <a:spcPts val="0"/>
              </a:spcAft>
              <a:buNone/>
            </a:pPr>
            <a:r>
              <a:t/>
            </a:r>
            <a:endParaRPr sz="2000">
              <a:solidFill>
                <a:srgbClr val="000000"/>
              </a:solidFill>
              <a:latin typeface="Rockwell"/>
              <a:ea typeface="Rockwell"/>
              <a:cs typeface="Rockwell"/>
              <a:sym typeface="Rockwell"/>
            </a:endParaRPr>
          </a:p>
        </p:txBody>
      </p:sp>
      <p:sp>
        <p:nvSpPr>
          <p:cNvPr id="777" name="Google Shape;777;p29"/>
          <p:cNvSpPr/>
          <p:nvPr/>
        </p:nvSpPr>
        <p:spPr>
          <a:xfrm>
            <a:off x="3446534" y="2183111"/>
            <a:ext cx="390525" cy="333375"/>
          </a:xfrm>
          <a:prstGeom prst="flowChartConnector">
            <a:avLst/>
          </a:prstGeom>
          <a:solidFill>
            <a:srgbClr val="BFBFBF"/>
          </a:solidFill>
          <a:ln cap="flat" cmpd="sng" w="9525">
            <a:solidFill>
              <a:schemeClr val="dk1"/>
            </a:solidFill>
            <a:prstDash val="solid"/>
            <a:round/>
            <a:headEnd len="sm" w="sm" type="none"/>
            <a:tailEnd len="sm" w="sm" type="none"/>
          </a:ln>
        </p:spPr>
        <p:txBody>
          <a:bodyPr anchorCtr="0" anchor="ctr" bIns="46800" lIns="90000" spcFirstLastPara="1" rIns="90000" wrap="square" tIns="46800">
            <a:noAutofit/>
          </a:bodyPr>
          <a:lstStyle/>
          <a:p>
            <a:pPr indent="0" lvl="0" marL="0" marR="0" rtl="0" algn="l">
              <a:spcBef>
                <a:spcPts val="0"/>
              </a:spcBef>
              <a:spcAft>
                <a:spcPts val="0"/>
              </a:spcAft>
              <a:buNone/>
            </a:pPr>
            <a:r>
              <a:t/>
            </a:r>
            <a:endParaRPr sz="2000">
              <a:solidFill>
                <a:srgbClr val="000000"/>
              </a:solidFill>
              <a:latin typeface="Rockwell"/>
              <a:ea typeface="Rockwell"/>
              <a:cs typeface="Rockwell"/>
              <a:sym typeface="Rockwell"/>
            </a:endParaRPr>
          </a:p>
        </p:txBody>
      </p:sp>
      <p:sp>
        <p:nvSpPr>
          <p:cNvPr id="778" name="Google Shape;778;p29"/>
          <p:cNvSpPr/>
          <p:nvPr/>
        </p:nvSpPr>
        <p:spPr>
          <a:xfrm>
            <a:off x="4208137" y="4915248"/>
            <a:ext cx="390525" cy="333375"/>
          </a:xfrm>
          <a:prstGeom prst="flowChartConnector">
            <a:avLst/>
          </a:prstGeom>
          <a:solidFill>
            <a:srgbClr val="BFBFBF"/>
          </a:solidFill>
          <a:ln cap="flat" cmpd="sng" w="9525">
            <a:solidFill>
              <a:schemeClr val="dk1"/>
            </a:solidFill>
            <a:prstDash val="solid"/>
            <a:round/>
            <a:headEnd len="sm" w="sm" type="none"/>
            <a:tailEnd len="sm" w="sm" type="none"/>
          </a:ln>
        </p:spPr>
        <p:txBody>
          <a:bodyPr anchorCtr="0" anchor="ctr" bIns="46800" lIns="90000" spcFirstLastPara="1" rIns="90000" wrap="square" tIns="46800">
            <a:noAutofit/>
          </a:bodyPr>
          <a:lstStyle/>
          <a:p>
            <a:pPr indent="0" lvl="0" marL="0" marR="0" rtl="0" algn="l">
              <a:spcBef>
                <a:spcPts val="0"/>
              </a:spcBef>
              <a:spcAft>
                <a:spcPts val="0"/>
              </a:spcAft>
              <a:buNone/>
            </a:pPr>
            <a:r>
              <a:t/>
            </a:r>
            <a:endParaRPr sz="2000">
              <a:solidFill>
                <a:srgbClr val="000000"/>
              </a:solidFill>
              <a:latin typeface="Rockwell"/>
              <a:ea typeface="Rockwell"/>
              <a:cs typeface="Rockwell"/>
              <a:sym typeface="Rockwell"/>
            </a:endParaRPr>
          </a:p>
        </p:txBody>
      </p:sp>
      <p:sp>
        <p:nvSpPr>
          <p:cNvPr id="779" name="Google Shape;779;p29"/>
          <p:cNvSpPr/>
          <p:nvPr/>
        </p:nvSpPr>
        <p:spPr>
          <a:xfrm>
            <a:off x="4712193" y="3479255"/>
            <a:ext cx="390525" cy="333375"/>
          </a:xfrm>
          <a:prstGeom prst="flowChartConnector">
            <a:avLst/>
          </a:prstGeom>
          <a:solidFill>
            <a:srgbClr val="BFBFBF"/>
          </a:solidFill>
          <a:ln cap="flat" cmpd="sng" w="9525">
            <a:solidFill>
              <a:schemeClr val="dk1"/>
            </a:solidFill>
            <a:prstDash val="solid"/>
            <a:round/>
            <a:headEnd len="sm" w="sm" type="none"/>
            <a:tailEnd len="sm" w="sm" type="none"/>
          </a:ln>
        </p:spPr>
        <p:txBody>
          <a:bodyPr anchorCtr="0" anchor="ctr" bIns="46800" lIns="90000" spcFirstLastPara="1" rIns="90000" wrap="square" tIns="46800">
            <a:noAutofit/>
          </a:bodyPr>
          <a:lstStyle/>
          <a:p>
            <a:pPr indent="0" lvl="0" marL="0" marR="0" rtl="0" algn="l">
              <a:spcBef>
                <a:spcPts val="0"/>
              </a:spcBef>
              <a:spcAft>
                <a:spcPts val="0"/>
              </a:spcAft>
              <a:buNone/>
            </a:pPr>
            <a:r>
              <a:t/>
            </a:r>
            <a:endParaRPr sz="2000">
              <a:solidFill>
                <a:srgbClr val="000000"/>
              </a:solidFill>
              <a:latin typeface="Rockwell"/>
              <a:ea typeface="Rockwell"/>
              <a:cs typeface="Rockwell"/>
              <a:sym typeface="Rockwell"/>
            </a:endParaRPr>
          </a:p>
        </p:txBody>
      </p:sp>
      <p:sp>
        <p:nvSpPr>
          <p:cNvPr id="780" name="Google Shape;780;p29"/>
          <p:cNvSpPr/>
          <p:nvPr/>
        </p:nvSpPr>
        <p:spPr>
          <a:xfrm>
            <a:off x="7592513" y="3479255"/>
            <a:ext cx="390525" cy="333375"/>
          </a:xfrm>
          <a:prstGeom prst="flowChartConnector">
            <a:avLst/>
          </a:prstGeom>
          <a:solidFill>
            <a:srgbClr val="BFBFBF"/>
          </a:solidFill>
          <a:ln cap="flat" cmpd="sng" w="9525">
            <a:solidFill>
              <a:schemeClr val="dk1"/>
            </a:solidFill>
            <a:prstDash val="solid"/>
            <a:round/>
            <a:headEnd len="sm" w="sm" type="none"/>
            <a:tailEnd len="sm" w="sm" type="none"/>
          </a:ln>
        </p:spPr>
        <p:txBody>
          <a:bodyPr anchorCtr="0" anchor="ctr" bIns="46800" lIns="90000" spcFirstLastPara="1" rIns="90000" wrap="square" tIns="46800">
            <a:noAutofit/>
          </a:bodyPr>
          <a:lstStyle/>
          <a:p>
            <a:pPr indent="0" lvl="0" marL="0" marR="0" rtl="0" algn="l">
              <a:spcBef>
                <a:spcPts val="0"/>
              </a:spcBef>
              <a:spcAft>
                <a:spcPts val="0"/>
              </a:spcAft>
              <a:buNone/>
            </a:pPr>
            <a:r>
              <a:t/>
            </a:r>
            <a:endParaRPr sz="2000">
              <a:solidFill>
                <a:srgbClr val="000000"/>
              </a:solidFill>
              <a:latin typeface="Rockwell"/>
              <a:ea typeface="Rockwell"/>
              <a:cs typeface="Rockwell"/>
              <a:sym typeface="Rockwell"/>
            </a:endParaRPr>
          </a:p>
        </p:txBody>
      </p:sp>
      <p:sp>
        <p:nvSpPr>
          <p:cNvPr id="781" name="Google Shape;781;p29"/>
          <p:cNvSpPr txBox="1"/>
          <p:nvPr/>
        </p:nvSpPr>
        <p:spPr>
          <a:xfrm>
            <a:off x="9521540" y="315294"/>
            <a:ext cx="2573525"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lt1"/>
                </a:solidFill>
                <a:latin typeface="Rockwell"/>
                <a:ea typeface="Rockwell"/>
                <a:cs typeface="Rockwell"/>
                <a:sym typeface="Rockwell"/>
              </a:rPr>
              <a:t>Part B: Safety in Sports</a:t>
            </a:r>
            <a:endParaRPr sz="1800">
              <a:solidFill>
                <a:schemeClr val="lt1"/>
              </a:solidFill>
              <a:latin typeface="Rockwell"/>
              <a:ea typeface="Rockwell"/>
              <a:cs typeface="Rockwell"/>
              <a:sym typeface="Rockwell"/>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4" name="Shape 124"/>
        <p:cNvGrpSpPr/>
        <p:nvPr/>
      </p:nvGrpSpPr>
      <p:grpSpPr>
        <a:xfrm>
          <a:off x="0" y="0"/>
          <a:ext cx="0" cy="0"/>
          <a:chOff x="0" y="0"/>
          <a:chExt cx="0" cy="0"/>
        </a:xfrm>
      </p:grpSpPr>
      <p:sp>
        <p:nvSpPr>
          <p:cNvPr id="125" name="Google Shape;125;p3"/>
          <p:cNvSpPr txBox="1"/>
          <p:nvPr>
            <p:ph type="title"/>
          </p:nvPr>
        </p:nvSpPr>
        <p:spPr>
          <a:xfrm>
            <a:off x="1069848" y="484632"/>
            <a:ext cx="10058400" cy="1609344"/>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000000"/>
              </a:buClr>
              <a:buSzPts val="5400"/>
              <a:buFont typeface="Arial"/>
              <a:buNone/>
            </a:pPr>
            <a:r>
              <a:rPr b="0" i="0" lang="en-US" u="none" strike="noStrike">
                <a:solidFill>
                  <a:srgbClr val="000000"/>
                </a:solidFill>
                <a:latin typeface="Arial"/>
                <a:ea typeface="Arial"/>
                <a:cs typeface="Arial"/>
                <a:sym typeface="Arial"/>
              </a:rPr>
              <a:t>UNDERSTANDING VISUAL IMPAIRMENT</a:t>
            </a:r>
            <a:endParaRPr/>
          </a:p>
        </p:txBody>
      </p:sp>
      <p:sp>
        <p:nvSpPr>
          <p:cNvPr id="126" name="Google Shape;126;p3"/>
          <p:cNvSpPr txBox="1"/>
          <p:nvPr>
            <p:ph idx="1" type="body"/>
          </p:nvPr>
        </p:nvSpPr>
        <p:spPr>
          <a:xfrm>
            <a:off x="1069848" y="2638696"/>
            <a:ext cx="10058400" cy="3533503"/>
          </a:xfrm>
          <a:prstGeom prst="rect">
            <a:avLst/>
          </a:prstGeom>
          <a:noFill/>
          <a:ln>
            <a:noFill/>
          </a:ln>
        </p:spPr>
        <p:txBody>
          <a:bodyPr anchorCtr="0" anchor="t" bIns="45700" lIns="91425" spcFirstLastPara="1" rIns="91425" wrap="square" tIns="45700">
            <a:normAutofit/>
          </a:bodyPr>
          <a:lstStyle/>
          <a:p>
            <a:pPr indent="-182880" lvl="0" marL="182880" rtl="0" algn="l">
              <a:lnSpc>
                <a:spcPct val="90000"/>
              </a:lnSpc>
              <a:spcBef>
                <a:spcPts val="0"/>
              </a:spcBef>
              <a:spcAft>
                <a:spcPts val="0"/>
              </a:spcAft>
              <a:buSzPts val="1700"/>
              <a:buChar char="▪"/>
            </a:pPr>
            <a:r>
              <a:rPr lang="en-US"/>
              <a:t>Definition and Types of Visual Impairment</a:t>
            </a:r>
            <a:endParaRPr/>
          </a:p>
          <a:p>
            <a:pPr indent="-182880" lvl="0" marL="182880" rtl="0" algn="l">
              <a:lnSpc>
                <a:spcPct val="90000"/>
              </a:lnSpc>
              <a:spcBef>
                <a:spcPts val="1200"/>
              </a:spcBef>
              <a:spcAft>
                <a:spcPts val="0"/>
              </a:spcAft>
              <a:buSzPts val="1700"/>
              <a:buChar char="▪"/>
            </a:pPr>
            <a:r>
              <a:rPr lang="en-US"/>
              <a:t>Unique Challenges in Gameplay</a:t>
            </a:r>
            <a:endParaRPr/>
          </a:p>
          <a:p>
            <a:pPr indent="-182880" lvl="0" marL="182880" rtl="0" algn="l">
              <a:lnSpc>
                <a:spcPct val="90000"/>
              </a:lnSpc>
              <a:spcBef>
                <a:spcPts val="1200"/>
              </a:spcBef>
              <a:spcAft>
                <a:spcPts val="0"/>
              </a:spcAft>
              <a:buSzPts val="1700"/>
              <a:buChar char="▪"/>
            </a:pPr>
            <a:r>
              <a:rPr lang="en-US"/>
              <a:t>Importance of Inclusivity in Gaming</a:t>
            </a:r>
            <a:endParaRPr/>
          </a:p>
        </p:txBody>
      </p:sp>
      <p:pic>
        <p:nvPicPr>
          <p:cNvPr descr="Εικόνα που περιέχει κείμενο&#10;&#10;Περιγραφή που δημιουργήθηκε αυτόματα" id="127" name="Google Shape;127;p3"/>
          <p:cNvPicPr preferRelativeResize="0"/>
          <p:nvPr/>
        </p:nvPicPr>
        <p:blipFill rotWithShape="1">
          <a:blip r:embed="rId3">
            <a:alphaModFix/>
          </a:blip>
          <a:srcRect b="0" l="0" r="0" t="0"/>
          <a:stretch/>
        </p:blipFill>
        <p:spPr>
          <a:xfrm>
            <a:off x="212542" y="5956749"/>
            <a:ext cx="3498861" cy="734044"/>
          </a:xfrm>
          <a:prstGeom prst="rect">
            <a:avLst/>
          </a:prstGeom>
          <a:noFill/>
          <a:ln>
            <a:noFill/>
          </a:ln>
        </p:spPr>
      </p:pic>
      <p:pic>
        <p:nvPicPr>
          <p:cNvPr id="128" name="Google Shape;128;p3"/>
          <p:cNvPicPr preferRelativeResize="0"/>
          <p:nvPr/>
        </p:nvPicPr>
        <p:blipFill rotWithShape="1">
          <a:blip r:embed="rId4">
            <a:alphaModFix/>
          </a:blip>
          <a:srcRect b="0" l="0" r="0" t="0"/>
          <a:stretch/>
        </p:blipFill>
        <p:spPr>
          <a:xfrm>
            <a:off x="3798487" y="5797623"/>
            <a:ext cx="2573741" cy="1052296"/>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5" name="Shape 785"/>
        <p:cNvGrpSpPr/>
        <p:nvPr/>
      </p:nvGrpSpPr>
      <p:grpSpPr>
        <a:xfrm>
          <a:off x="0" y="0"/>
          <a:ext cx="0" cy="0"/>
          <a:chOff x="0" y="0"/>
          <a:chExt cx="0" cy="0"/>
        </a:xfrm>
      </p:grpSpPr>
      <p:sp>
        <p:nvSpPr>
          <p:cNvPr id="786" name="Google Shape;786;p30"/>
          <p:cNvSpPr txBox="1"/>
          <p:nvPr>
            <p:ph type="title"/>
          </p:nvPr>
        </p:nvSpPr>
        <p:spPr>
          <a:xfrm>
            <a:off x="1055440" y="980728"/>
            <a:ext cx="6984776" cy="647700"/>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SzPct val="100000"/>
              <a:buFont typeface="Rockwell"/>
              <a:buNone/>
            </a:pPr>
            <a:r>
              <a:rPr lang="en-US"/>
              <a:t>ADULT CPR  </a:t>
            </a:r>
            <a:endParaRPr/>
          </a:p>
        </p:txBody>
      </p:sp>
      <p:grpSp>
        <p:nvGrpSpPr>
          <p:cNvPr id="787" name="Google Shape;787;p30"/>
          <p:cNvGrpSpPr/>
          <p:nvPr/>
        </p:nvGrpSpPr>
        <p:grpSpPr>
          <a:xfrm>
            <a:off x="1240620" y="2490201"/>
            <a:ext cx="8280920" cy="1570008"/>
            <a:chOff x="0" y="0"/>
            <a:chExt cx="8280920" cy="1570008"/>
          </a:xfrm>
        </p:grpSpPr>
        <p:cxnSp>
          <p:nvCxnSpPr>
            <p:cNvPr id="788" name="Google Shape;788;p30"/>
            <p:cNvCxnSpPr/>
            <p:nvPr/>
          </p:nvCxnSpPr>
          <p:spPr>
            <a:xfrm>
              <a:off x="0" y="0"/>
              <a:ext cx="8280920" cy="0"/>
            </a:xfrm>
            <a:prstGeom prst="straightConnector1">
              <a:avLst/>
            </a:prstGeom>
            <a:blipFill rotWithShape="1">
              <a:blip r:embed="rId3">
                <a:alphaModFix/>
              </a:blip>
              <a:tile algn="tl" flip="none" tx="0" sx="60000" ty="0" sy="58999"/>
            </a:blipFill>
            <a:ln>
              <a:noFill/>
            </a:ln>
          </p:spPr>
        </p:cxnSp>
        <p:sp>
          <p:nvSpPr>
            <p:cNvPr id="789" name="Google Shape;789;p30"/>
            <p:cNvSpPr/>
            <p:nvPr/>
          </p:nvSpPr>
          <p:spPr>
            <a:xfrm>
              <a:off x="0" y="0"/>
              <a:ext cx="8280920" cy="1570008"/>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0" name="Google Shape;790;p30"/>
            <p:cNvSpPr txBox="1"/>
            <p:nvPr/>
          </p:nvSpPr>
          <p:spPr>
            <a:xfrm>
              <a:off x="0" y="0"/>
              <a:ext cx="8280920" cy="1570008"/>
            </a:xfrm>
            <a:prstGeom prst="rect">
              <a:avLst/>
            </a:prstGeom>
            <a:noFill/>
            <a:ln>
              <a:noFill/>
            </a:ln>
          </p:spPr>
          <p:txBody>
            <a:bodyPr anchorCtr="0" anchor="t" bIns="76200" lIns="76200" spcFirstLastPara="1" rIns="76200" wrap="square" tIns="76200">
              <a:noAutofit/>
            </a:bodyPr>
            <a:lstStyle/>
            <a:p>
              <a:pPr indent="0" lvl="0" marL="0" marR="0" rtl="0" algn="l">
                <a:lnSpc>
                  <a:spcPct val="90000"/>
                </a:lnSpc>
                <a:spcBef>
                  <a:spcPts val="0"/>
                </a:spcBef>
                <a:spcAft>
                  <a:spcPts val="0"/>
                </a:spcAft>
                <a:buClr>
                  <a:schemeClr val="dk1"/>
                </a:buClr>
                <a:buSzPts val="2000"/>
                <a:buFont typeface="Rockwell"/>
                <a:buNone/>
              </a:pPr>
              <a:r>
                <a:rPr b="0" i="0" lang="en-US" sz="2000" u="none">
                  <a:solidFill>
                    <a:schemeClr val="dk1"/>
                  </a:solidFill>
                  <a:latin typeface="Rockwell"/>
                  <a:ea typeface="Rockwell"/>
                  <a:cs typeface="Rockwell"/>
                  <a:sym typeface="Rockwell"/>
                </a:rPr>
                <a:t>The oxygen content of the air we breathe is 21%, with 5% being utilized by our bodies. Adults who are not breathing should receive CPR, using a compression ratio of 30:2 at a rate of 100 to 120 compressions per minute.</a:t>
              </a:r>
              <a:endParaRPr sz="2000">
                <a:solidFill>
                  <a:schemeClr val="dk1"/>
                </a:solidFill>
                <a:latin typeface="Rockwell"/>
                <a:ea typeface="Rockwell"/>
                <a:cs typeface="Rockwell"/>
                <a:sym typeface="Rockwell"/>
              </a:endParaRPr>
            </a:p>
          </p:txBody>
        </p:sp>
      </p:grpSp>
      <p:sp>
        <p:nvSpPr>
          <p:cNvPr id="791" name="Google Shape;791;p30"/>
          <p:cNvSpPr txBox="1"/>
          <p:nvPr/>
        </p:nvSpPr>
        <p:spPr>
          <a:xfrm>
            <a:off x="9521540" y="315294"/>
            <a:ext cx="2573525"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lt1"/>
                </a:solidFill>
                <a:latin typeface="Rockwell"/>
                <a:ea typeface="Rockwell"/>
                <a:cs typeface="Rockwell"/>
                <a:sym typeface="Rockwell"/>
              </a:rPr>
              <a:t>Part B: Safety in Sports</a:t>
            </a:r>
            <a:endParaRPr sz="1800">
              <a:solidFill>
                <a:schemeClr val="lt1"/>
              </a:solidFill>
              <a:latin typeface="Rockwell"/>
              <a:ea typeface="Rockwell"/>
              <a:cs typeface="Rockwell"/>
              <a:sym typeface="Rockwell"/>
            </a:endParaRPr>
          </a:p>
        </p:txBody>
      </p:sp>
      <p:pic>
        <p:nvPicPr>
          <p:cNvPr descr="Εικόνα που περιέχει κείμενο&#10;&#10;Περιγραφή που δημιουργήθηκε αυτόματα" id="792" name="Google Shape;792;p30"/>
          <p:cNvPicPr preferRelativeResize="0"/>
          <p:nvPr/>
        </p:nvPicPr>
        <p:blipFill rotWithShape="1">
          <a:blip r:embed="rId4">
            <a:alphaModFix/>
          </a:blip>
          <a:srcRect b="0" l="0" r="0" t="0"/>
          <a:stretch/>
        </p:blipFill>
        <p:spPr>
          <a:xfrm>
            <a:off x="212542" y="5956749"/>
            <a:ext cx="3498861" cy="734044"/>
          </a:xfrm>
          <a:prstGeom prst="rect">
            <a:avLst/>
          </a:prstGeom>
          <a:noFill/>
          <a:ln>
            <a:noFill/>
          </a:ln>
        </p:spPr>
      </p:pic>
      <p:pic>
        <p:nvPicPr>
          <p:cNvPr id="793" name="Google Shape;793;p30"/>
          <p:cNvPicPr preferRelativeResize="0"/>
          <p:nvPr/>
        </p:nvPicPr>
        <p:blipFill rotWithShape="1">
          <a:blip r:embed="rId5">
            <a:alphaModFix/>
          </a:blip>
          <a:srcRect b="0" l="0" r="0" t="0"/>
          <a:stretch/>
        </p:blipFill>
        <p:spPr>
          <a:xfrm>
            <a:off x="3798487" y="5797623"/>
            <a:ext cx="2573741" cy="1052296"/>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7" name="Shape 797"/>
        <p:cNvGrpSpPr/>
        <p:nvPr/>
      </p:nvGrpSpPr>
      <p:grpSpPr>
        <a:xfrm>
          <a:off x="0" y="0"/>
          <a:ext cx="0" cy="0"/>
          <a:chOff x="0" y="0"/>
          <a:chExt cx="0" cy="0"/>
        </a:xfrm>
      </p:grpSpPr>
      <p:sp>
        <p:nvSpPr>
          <p:cNvPr id="798" name="Google Shape;798;p31"/>
          <p:cNvSpPr txBox="1"/>
          <p:nvPr>
            <p:ph type="title"/>
          </p:nvPr>
        </p:nvSpPr>
        <p:spPr>
          <a:xfrm>
            <a:off x="983431" y="760819"/>
            <a:ext cx="5613311" cy="647700"/>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SzPct val="100000"/>
              <a:buFont typeface="Rockwell"/>
              <a:buNone/>
            </a:pPr>
            <a:r>
              <a:rPr lang="en-US"/>
              <a:t>PRIMARY SURVEY</a:t>
            </a:r>
            <a:endParaRPr/>
          </a:p>
        </p:txBody>
      </p:sp>
      <p:grpSp>
        <p:nvGrpSpPr>
          <p:cNvPr id="799" name="Google Shape;799;p31"/>
          <p:cNvGrpSpPr/>
          <p:nvPr/>
        </p:nvGrpSpPr>
        <p:grpSpPr>
          <a:xfrm>
            <a:off x="1705189" y="1772817"/>
            <a:ext cx="5722531" cy="643813"/>
            <a:chOff x="1677" y="0"/>
            <a:chExt cx="5722531" cy="643813"/>
          </a:xfrm>
        </p:grpSpPr>
        <p:sp>
          <p:nvSpPr>
            <p:cNvPr id="800" name="Google Shape;800;p31"/>
            <p:cNvSpPr/>
            <p:nvPr/>
          </p:nvSpPr>
          <p:spPr>
            <a:xfrm>
              <a:off x="1677" y="0"/>
              <a:ext cx="2043761" cy="643813"/>
            </a:xfrm>
            <a:prstGeom prst="chevron">
              <a:avLst>
                <a:gd fmla="val 50000" name="adj"/>
              </a:avLst>
            </a:prstGeom>
            <a:solidFill>
              <a:srgbClr val="FF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1" name="Google Shape;801;p31"/>
            <p:cNvSpPr txBox="1"/>
            <p:nvPr/>
          </p:nvSpPr>
          <p:spPr>
            <a:xfrm>
              <a:off x="323584" y="0"/>
              <a:ext cx="1399948" cy="643813"/>
            </a:xfrm>
            <a:prstGeom prst="rect">
              <a:avLst/>
            </a:prstGeom>
            <a:noFill/>
            <a:ln>
              <a:noFill/>
            </a:ln>
          </p:spPr>
          <p:txBody>
            <a:bodyPr anchorCtr="0" anchor="ctr" bIns="48000" lIns="144000" spcFirstLastPara="1" rIns="48000" wrap="square" tIns="48000">
              <a:noAutofit/>
            </a:bodyPr>
            <a:lstStyle/>
            <a:p>
              <a:pPr indent="0" lvl="0" marL="0" marR="0" rtl="0" algn="ctr">
                <a:lnSpc>
                  <a:spcPct val="90000"/>
                </a:lnSpc>
                <a:spcBef>
                  <a:spcPts val="0"/>
                </a:spcBef>
                <a:spcAft>
                  <a:spcPts val="0"/>
                </a:spcAft>
                <a:buClr>
                  <a:schemeClr val="lt1"/>
                </a:buClr>
                <a:buSzPts val="3600"/>
                <a:buFont typeface="Rockwell"/>
                <a:buNone/>
              </a:pPr>
              <a:r>
                <a:rPr lang="en-US" sz="3600">
                  <a:solidFill>
                    <a:schemeClr val="lt1"/>
                  </a:solidFill>
                  <a:latin typeface="Rockwell"/>
                  <a:ea typeface="Rockwell"/>
                  <a:cs typeface="Rockwell"/>
                  <a:sym typeface="Rockwell"/>
                </a:rPr>
                <a:t>Stop</a:t>
              </a:r>
              <a:endParaRPr sz="3600">
                <a:solidFill>
                  <a:schemeClr val="lt1"/>
                </a:solidFill>
                <a:latin typeface="Rockwell"/>
                <a:ea typeface="Rockwell"/>
                <a:cs typeface="Rockwell"/>
                <a:sym typeface="Rockwell"/>
              </a:endParaRPr>
            </a:p>
          </p:txBody>
        </p:sp>
        <p:sp>
          <p:nvSpPr>
            <p:cNvPr id="802" name="Google Shape;802;p31"/>
            <p:cNvSpPr/>
            <p:nvPr/>
          </p:nvSpPr>
          <p:spPr>
            <a:xfrm>
              <a:off x="1841062" y="0"/>
              <a:ext cx="2043761" cy="643813"/>
            </a:xfrm>
            <a:prstGeom prst="chevron">
              <a:avLst>
                <a:gd fmla="val 50000" name="adj"/>
              </a:avLst>
            </a:prstGeom>
            <a:solidFill>
              <a:srgbClr val="FF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3" name="Google Shape;803;p31"/>
            <p:cNvSpPr txBox="1"/>
            <p:nvPr/>
          </p:nvSpPr>
          <p:spPr>
            <a:xfrm>
              <a:off x="2162969" y="0"/>
              <a:ext cx="1399948" cy="643813"/>
            </a:xfrm>
            <a:prstGeom prst="rect">
              <a:avLst/>
            </a:prstGeom>
            <a:noFill/>
            <a:ln>
              <a:noFill/>
            </a:ln>
          </p:spPr>
          <p:txBody>
            <a:bodyPr anchorCtr="0" anchor="ctr" bIns="48000" lIns="144000" spcFirstLastPara="1" rIns="48000" wrap="square" tIns="48000">
              <a:noAutofit/>
            </a:bodyPr>
            <a:lstStyle/>
            <a:p>
              <a:pPr indent="0" lvl="0" marL="0" marR="0" rtl="0" algn="ctr">
                <a:lnSpc>
                  <a:spcPct val="90000"/>
                </a:lnSpc>
                <a:spcBef>
                  <a:spcPts val="0"/>
                </a:spcBef>
                <a:spcAft>
                  <a:spcPts val="0"/>
                </a:spcAft>
                <a:buClr>
                  <a:schemeClr val="lt1"/>
                </a:buClr>
                <a:buSzPts val="3600"/>
                <a:buFont typeface="Rockwell"/>
                <a:buNone/>
              </a:pPr>
              <a:r>
                <a:rPr lang="en-US" sz="3600">
                  <a:solidFill>
                    <a:schemeClr val="lt1"/>
                  </a:solidFill>
                  <a:latin typeface="Rockwell"/>
                  <a:ea typeface="Rockwell"/>
                  <a:cs typeface="Rockwell"/>
                  <a:sym typeface="Rockwell"/>
                </a:rPr>
                <a:t>Think</a:t>
              </a:r>
              <a:endParaRPr sz="3600">
                <a:solidFill>
                  <a:schemeClr val="lt1"/>
                </a:solidFill>
                <a:latin typeface="Rockwell"/>
                <a:ea typeface="Rockwell"/>
                <a:cs typeface="Rockwell"/>
                <a:sym typeface="Rockwell"/>
              </a:endParaRPr>
            </a:p>
          </p:txBody>
        </p:sp>
        <p:sp>
          <p:nvSpPr>
            <p:cNvPr id="804" name="Google Shape;804;p31"/>
            <p:cNvSpPr/>
            <p:nvPr/>
          </p:nvSpPr>
          <p:spPr>
            <a:xfrm>
              <a:off x="3680447" y="0"/>
              <a:ext cx="2043761" cy="643813"/>
            </a:xfrm>
            <a:prstGeom prst="chevron">
              <a:avLst>
                <a:gd fmla="val 50000" name="adj"/>
              </a:avLst>
            </a:prstGeom>
            <a:solidFill>
              <a:srgbClr val="FF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5" name="Google Shape;805;p31"/>
            <p:cNvSpPr txBox="1"/>
            <p:nvPr/>
          </p:nvSpPr>
          <p:spPr>
            <a:xfrm>
              <a:off x="4002354" y="0"/>
              <a:ext cx="1399948" cy="643813"/>
            </a:xfrm>
            <a:prstGeom prst="rect">
              <a:avLst/>
            </a:prstGeom>
            <a:noFill/>
            <a:ln>
              <a:noFill/>
            </a:ln>
          </p:spPr>
          <p:txBody>
            <a:bodyPr anchorCtr="0" anchor="ctr" bIns="48000" lIns="144000" spcFirstLastPara="1" rIns="48000" wrap="square" tIns="48000">
              <a:noAutofit/>
            </a:bodyPr>
            <a:lstStyle/>
            <a:p>
              <a:pPr indent="0" lvl="0" marL="0" marR="0" rtl="0" algn="ctr">
                <a:lnSpc>
                  <a:spcPct val="90000"/>
                </a:lnSpc>
                <a:spcBef>
                  <a:spcPts val="0"/>
                </a:spcBef>
                <a:spcAft>
                  <a:spcPts val="0"/>
                </a:spcAft>
                <a:buClr>
                  <a:schemeClr val="lt1"/>
                </a:buClr>
                <a:buSzPts val="3600"/>
                <a:buFont typeface="Rockwell"/>
                <a:buNone/>
              </a:pPr>
              <a:r>
                <a:rPr lang="en-US" sz="3600">
                  <a:solidFill>
                    <a:schemeClr val="lt1"/>
                  </a:solidFill>
                  <a:latin typeface="Rockwell"/>
                  <a:ea typeface="Rockwell"/>
                  <a:cs typeface="Rockwell"/>
                  <a:sym typeface="Rockwell"/>
                </a:rPr>
                <a:t>Act</a:t>
              </a:r>
              <a:endParaRPr sz="3600">
                <a:solidFill>
                  <a:schemeClr val="lt1"/>
                </a:solidFill>
                <a:latin typeface="Rockwell"/>
                <a:ea typeface="Rockwell"/>
                <a:cs typeface="Rockwell"/>
                <a:sym typeface="Rockwell"/>
              </a:endParaRPr>
            </a:p>
          </p:txBody>
        </p:sp>
      </p:grpSp>
      <p:grpSp>
        <p:nvGrpSpPr>
          <p:cNvPr id="806" name="Google Shape;806;p31"/>
          <p:cNvGrpSpPr/>
          <p:nvPr/>
        </p:nvGrpSpPr>
        <p:grpSpPr>
          <a:xfrm>
            <a:off x="1329339" y="3284063"/>
            <a:ext cx="5829860" cy="1351990"/>
            <a:chOff x="5132" y="800168"/>
            <a:chExt cx="5829860" cy="1351990"/>
          </a:xfrm>
        </p:grpSpPr>
        <p:sp>
          <p:nvSpPr>
            <p:cNvPr id="807" name="Google Shape;807;p31"/>
            <p:cNvSpPr/>
            <p:nvPr/>
          </p:nvSpPr>
          <p:spPr>
            <a:xfrm>
              <a:off x="5132" y="800168"/>
              <a:ext cx="1534173" cy="1351990"/>
            </a:xfrm>
            <a:prstGeom prst="roundRect">
              <a:avLst>
                <a:gd fmla="val 10000" name="adj"/>
              </a:avLst>
            </a:prstGeom>
            <a:solidFill>
              <a:srgbClr val="D34614"/>
            </a:solidFill>
            <a:ln cap="flat" cmpd="sng" w="127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8" name="Google Shape;808;p31"/>
            <p:cNvSpPr txBox="1"/>
            <p:nvPr/>
          </p:nvSpPr>
          <p:spPr>
            <a:xfrm>
              <a:off x="44730" y="839766"/>
              <a:ext cx="1454977" cy="1272794"/>
            </a:xfrm>
            <a:prstGeom prst="rect">
              <a:avLst/>
            </a:prstGeom>
            <a:noFill/>
            <a:ln>
              <a:noFill/>
            </a:ln>
          </p:spPr>
          <p:txBody>
            <a:bodyPr anchorCtr="0" anchor="ctr" bIns="76200" lIns="76200" spcFirstLastPara="1" rIns="76200" wrap="square" tIns="76200">
              <a:noAutofit/>
            </a:bodyPr>
            <a:lstStyle/>
            <a:p>
              <a:pPr indent="0" lvl="0" marL="0" marR="0" rtl="0" algn="ctr">
                <a:lnSpc>
                  <a:spcPct val="90000"/>
                </a:lnSpc>
                <a:spcBef>
                  <a:spcPts val="0"/>
                </a:spcBef>
                <a:spcAft>
                  <a:spcPts val="0"/>
                </a:spcAft>
                <a:buClr>
                  <a:schemeClr val="lt1"/>
                </a:buClr>
                <a:buSzPts val="2000"/>
                <a:buFont typeface="Calibri"/>
                <a:buNone/>
              </a:pPr>
              <a:r>
                <a:rPr lang="en-US" sz="2000">
                  <a:solidFill>
                    <a:schemeClr val="lt1"/>
                  </a:solidFill>
                  <a:latin typeface="Calibri"/>
                  <a:ea typeface="Calibri"/>
                  <a:cs typeface="Calibri"/>
                  <a:sym typeface="Calibri"/>
                </a:rPr>
                <a:t>Consider any possible dangers first.</a:t>
              </a:r>
              <a:endParaRPr sz="2000">
                <a:solidFill>
                  <a:schemeClr val="lt1"/>
                </a:solidFill>
                <a:latin typeface="Calibri"/>
                <a:ea typeface="Calibri"/>
                <a:cs typeface="Calibri"/>
                <a:sym typeface="Calibri"/>
              </a:endParaRPr>
            </a:p>
          </p:txBody>
        </p:sp>
        <p:sp>
          <p:nvSpPr>
            <p:cNvPr id="809" name="Google Shape;809;p31"/>
            <p:cNvSpPr/>
            <p:nvPr/>
          </p:nvSpPr>
          <p:spPr>
            <a:xfrm>
              <a:off x="1692724" y="1285926"/>
              <a:ext cx="325244" cy="380475"/>
            </a:xfrm>
            <a:prstGeom prst="rightArrow">
              <a:avLst>
                <a:gd fmla="val 60000" name="adj1"/>
                <a:gd fmla="val 50000" name="adj2"/>
              </a:avLst>
            </a:prstGeom>
            <a:solidFill>
              <a:srgbClr val="E5AFA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0" name="Google Shape;810;p31"/>
            <p:cNvSpPr txBox="1"/>
            <p:nvPr/>
          </p:nvSpPr>
          <p:spPr>
            <a:xfrm>
              <a:off x="1692724" y="1362021"/>
              <a:ext cx="227671" cy="228285"/>
            </a:xfrm>
            <a:prstGeom prst="rect">
              <a:avLst/>
            </a:prstGeom>
            <a:noFill/>
            <a:ln>
              <a:noFill/>
            </a:ln>
          </p:spPr>
          <p:txBody>
            <a:bodyPr anchorCtr="0" anchor="ctr" bIns="0" lIns="0" spcFirstLastPara="1" rIns="0" wrap="square" tIns="0">
              <a:noAutofit/>
            </a:bodyPr>
            <a:lstStyle/>
            <a:p>
              <a:pPr indent="0" lvl="0" marL="0" marR="0" rtl="0" algn="ctr">
                <a:lnSpc>
                  <a:spcPct val="90000"/>
                </a:lnSpc>
                <a:spcBef>
                  <a:spcPts val="0"/>
                </a:spcBef>
                <a:spcAft>
                  <a:spcPts val="0"/>
                </a:spcAft>
                <a:buClr>
                  <a:schemeClr val="dk1"/>
                </a:buClr>
                <a:buSzPts val="1600"/>
                <a:buFont typeface="Rockwell"/>
                <a:buNone/>
              </a:pPr>
              <a:r>
                <a:t/>
              </a:r>
              <a:endParaRPr sz="1600">
                <a:solidFill>
                  <a:srgbClr val="002060"/>
                </a:solidFill>
                <a:latin typeface="Calibri"/>
                <a:ea typeface="Calibri"/>
                <a:cs typeface="Calibri"/>
                <a:sym typeface="Calibri"/>
              </a:endParaRPr>
            </a:p>
          </p:txBody>
        </p:sp>
        <p:sp>
          <p:nvSpPr>
            <p:cNvPr id="811" name="Google Shape;811;p31"/>
            <p:cNvSpPr/>
            <p:nvPr/>
          </p:nvSpPr>
          <p:spPr>
            <a:xfrm>
              <a:off x="2152976" y="800168"/>
              <a:ext cx="1534173" cy="1351990"/>
            </a:xfrm>
            <a:prstGeom prst="roundRect">
              <a:avLst>
                <a:gd fmla="val 10000" name="adj"/>
              </a:avLst>
            </a:prstGeom>
            <a:solidFill>
              <a:srgbClr val="D34614"/>
            </a:solidFill>
            <a:ln cap="flat" cmpd="sng" w="127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2" name="Google Shape;812;p31"/>
            <p:cNvSpPr txBox="1"/>
            <p:nvPr/>
          </p:nvSpPr>
          <p:spPr>
            <a:xfrm>
              <a:off x="2192574" y="839766"/>
              <a:ext cx="1454977" cy="1272794"/>
            </a:xfrm>
            <a:prstGeom prst="rect">
              <a:avLst/>
            </a:prstGeom>
            <a:noFill/>
            <a:ln>
              <a:noFill/>
            </a:ln>
          </p:spPr>
          <p:txBody>
            <a:bodyPr anchorCtr="0" anchor="ctr" bIns="76200" lIns="76200" spcFirstLastPara="1" rIns="76200" wrap="square" tIns="76200">
              <a:noAutofit/>
            </a:bodyPr>
            <a:lstStyle/>
            <a:p>
              <a:pPr indent="0" lvl="0" marL="0" marR="0" rtl="0" algn="ctr">
                <a:lnSpc>
                  <a:spcPct val="90000"/>
                </a:lnSpc>
                <a:spcBef>
                  <a:spcPts val="0"/>
                </a:spcBef>
                <a:spcAft>
                  <a:spcPts val="0"/>
                </a:spcAft>
                <a:buClr>
                  <a:schemeClr val="lt1"/>
                </a:buClr>
                <a:buSzPts val="2000"/>
                <a:buFont typeface="Calibri"/>
                <a:buNone/>
              </a:pPr>
              <a:r>
                <a:rPr lang="en-US" sz="2000">
                  <a:solidFill>
                    <a:schemeClr val="lt1"/>
                  </a:solidFill>
                  <a:latin typeface="Calibri"/>
                  <a:ea typeface="Calibri"/>
                  <a:cs typeface="Calibri"/>
                  <a:sym typeface="Calibri"/>
                </a:rPr>
                <a:t>Open Airway.</a:t>
              </a:r>
              <a:endParaRPr sz="2000">
                <a:solidFill>
                  <a:schemeClr val="lt1"/>
                </a:solidFill>
                <a:latin typeface="Calibri"/>
                <a:ea typeface="Calibri"/>
                <a:cs typeface="Calibri"/>
                <a:sym typeface="Calibri"/>
              </a:endParaRPr>
            </a:p>
          </p:txBody>
        </p:sp>
        <p:sp>
          <p:nvSpPr>
            <p:cNvPr id="813" name="Google Shape;813;p31"/>
            <p:cNvSpPr/>
            <p:nvPr/>
          </p:nvSpPr>
          <p:spPr>
            <a:xfrm>
              <a:off x="3840567" y="1285926"/>
              <a:ext cx="325244" cy="380475"/>
            </a:xfrm>
            <a:prstGeom prst="rightArrow">
              <a:avLst>
                <a:gd fmla="val 60000" name="adj1"/>
                <a:gd fmla="val 50000" name="adj2"/>
              </a:avLst>
            </a:prstGeom>
            <a:solidFill>
              <a:srgbClr val="E5AFA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4" name="Google Shape;814;p31"/>
            <p:cNvSpPr txBox="1"/>
            <p:nvPr/>
          </p:nvSpPr>
          <p:spPr>
            <a:xfrm>
              <a:off x="3840567" y="1362021"/>
              <a:ext cx="227671" cy="228285"/>
            </a:xfrm>
            <a:prstGeom prst="rect">
              <a:avLst/>
            </a:prstGeom>
            <a:noFill/>
            <a:ln>
              <a:noFill/>
            </a:ln>
          </p:spPr>
          <p:txBody>
            <a:bodyPr anchorCtr="0" anchor="ctr" bIns="0" lIns="0" spcFirstLastPara="1" rIns="0" wrap="square" tIns="0">
              <a:noAutofit/>
            </a:bodyPr>
            <a:lstStyle/>
            <a:p>
              <a:pPr indent="0" lvl="0" marL="0" marR="0" rtl="0" algn="ctr">
                <a:lnSpc>
                  <a:spcPct val="90000"/>
                </a:lnSpc>
                <a:spcBef>
                  <a:spcPts val="0"/>
                </a:spcBef>
                <a:spcAft>
                  <a:spcPts val="0"/>
                </a:spcAft>
                <a:buClr>
                  <a:schemeClr val="dk1"/>
                </a:buClr>
                <a:buSzPts val="1600"/>
                <a:buFont typeface="Rockwell"/>
                <a:buNone/>
              </a:pPr>
              <a:r>
                <a:t/>
              </a:r>
              <a:endParaRPr sz="1600">
                <a:solidFill>
                  <a:srgbClr val="002060"/>
                </a:solidFill>
                <a:latin typeface="Calibri"/>
                <a:ea typeface="Calibri"/>
                <a:cs typeface="Calibri"/>
                <a:sym typeface="Calibri"/>
              </a:endParaRPr>
            </a:p>
          </p:txBody>
        </p:sp>
        <p:sp>
          <p:nvSpPr>
            <p:cNvPr id="815" name="Google Shape;815;p31"/>
            <p:cNvSpPr/>
            <p:nvPr/>
          </p:nvSpPr>
          <p:spPr>
            <a:xfrm>
              <a:off x="4300819" y="800168"/>
              <a:ext cx="1534173" cy="1351990"/>
            </a:xfrm>
            <a:prstGeom prst="roundRect">
              <a:avLst>
                <a:gd fmla="val 10000" name="adj"/>
              </a:avLst>
            </a:prstGeom>
            <a:solidFill>
              <a:srgbClr val="D34614"/>
            </a:solidFill>
            <a:ln cap="flat" cmpd="sng" w="127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6" name="Google Shape;816;p31"/>
            <p:cNvSpPr txBox="1"/>
            <p:nvPr/>
          </p:nvSpPr>
          <p:spPr>
            <a:xfrm>
              <a:off x="4340417" y="839766"/>
              <a:ext cx="1454977" cy="1272794"/>
            </a:xfrm>
            <a:prstGeom prst="rect">
              <a:avLst/>
            </a:prstGeom>
            <a:noFill/>
            <a:ln>
              <a:noFill/>
            </a:ln>
          </p:spPr>
          <p:txBody>
            <a:bodyPr anchorCtr="0" anchor="ctr" bIns="76200" lIns="76200" spcFirstLastPara="1" rIns="76200" wrap="square" tIns="76200">
              <a:noAutofit/>
            </a:bodyPr>
            <a:lstStyle/>
            <a:p>
              <a:pPr indent="0" lvl="0" marL="0" marR="0" rtl="0" algn="ctr">
                <a:lnSpc>
                  <a:spcPct val="90000"/>
                </a:lnSpc>
                <a:spcBef>
                  <a:spcPts val="0"/>
                </a:spcBef>
                <a:spcAft>
                  <a:spcPts val="0"/>
                </a:spcAft>
                <a:buClr>
                  <a:schemeClr val="lt1"/>
                </a:buClr>
                <a:buSzPts val="2000"/>
                <a:buFont typeface="Calibri"/>
                <a:buNone/>
              </a:pPr>
              <a:r>
                <a:rPr lang="en-US" sz="2000">
                  <a:solidFill>
                    <a:schemeClr val="lt1"/>
                  </a:solidFill>
                  <a:latin typeface="Calibri"/>
                  <a:ea typeface="Calibri"/>
                  <a:cs typeface="Calibri"/>
                  <a:sym typeface="Calibri"/>
                </a:rPr>
                <a:t>Check for Breathing</a:t>
              </a:r>
              <a:endParaRPr sz="2000">
                <a:solidFill>
                  <a:schemeClr val="lt1"/>
                </a:solidFill>
                <a:latin typeface="Calibri"/>
                <a:ea typeface="Calibri"/>
                <a:cs typeface="Calibri"/>
                <a:sym typeface="Calibri"/>
              </a:endParaRPr>
            </a:p>
          </p:txBody>
        </p:sp>
      </p:grpSp>
      <p:grpSp>
        <p:nvGrpSpPr>
          <p:cNvPr id="817" name="Google Shape;817;p31"/>
          <p:cNvGrpSpPr/>
          <p:nvPr/>
        </p:nvGrpSpPr>
        <p:grpSpPr>
          <a:xfrm>
            <a:off x="5266995" y="5221549"/>
            <a:ext cx="4224764" cy="1023414"/>
            <a:chOff x="4338620" y="1596826"/>
            <a:chExt cx="2175867" cy="870346"/>
          </a:xfrm>
        </p:grpSpPr>
        <p:sp>
          <p:nvSpPr>
            <p:cNvPr id="818" name="Google Shape;818;p31"/>
            <p:cNvSpPr/>
            <p:nvPr/>
          </p:nvSpPr>
          <p:spPr>
            <a:xfrm>
              <a:off x="4338620" y="1596826"/>
              <a:ext cx="2175867" cy="870346"/>
            </a:xfrm>
            <a:prstGeom prst="chevron">
              <a:avLst>
                <a:gd fmla="val 50000" name="adj"/>
              </a:avLst>
            </a:prstGeom>
            <a:solidFill>
              <a:srgbClr val="FF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4C7013"/>
                </a:solidFill>
                <a:latin typeface="Rockwell"/>
                <a:ea typeface="Rockwell"/>
                <a:cs typeface="Rockwell"/>
                <a:sym typeface="Rockwell"/>
              </a:endParaRPr>
            </a:p>
          </p:txBody>
        </p:sp>
        <p:sp>
          <p:nvSpPr>
            <p:cNvPr id="819" name="Google Shape;819;p31"/>
            <p:cNvSpPr/>
            <p:nvPr/>
          </p:nvSpPr>
          <p:spPr>
            <a:xfrm>
              <a:off x="4821644" y="1596826"/>
              <a:ext cx="1648438" cy="870346"/>
            </a:xfrm>
            <a:prstGeom prst="rect">
              <a:avLst/>
            </a:prstGeom>
            <a:noFill/>
            <a:ln>
              <a:noFill/>
            </a:ln>
          </p:spPr>
          <p:txBody>
            <a:bodyPr anchorCtr="0" anchor="ctr" bIns="21325" lIns="64000" spcFirstLastPara="1" rIns="21325" wrap="square" tIns="21325">
              <a:noAutofit/>
            </a:bodyPr>
            <a:lstStyle/>
            <a:p>
              <a:pPr indent="0" lvl="0" marL="0" marR="0" rtl="0" algn="l">
                <a:lnSpc>
                  <a:spcPct val="90000"/>
                </a:lnSpc>
                <a:spcBef>
                  <a:spcPts val="0"/>
                </a:spcBef>
                <a:spcAft>
                  <a:spcPts val="0"/>
                </a:spcAft>
                <a:buNone/>
              </a:pPr>
              <a:r>
                <a:rPr b="1" lang="en-US" sz="1600">
                  <a:solidFill>
                    <a:srgbClr val="FFFFFF"/>
                  </a:solidFill>
                  <a:latin typeface="Rockwell"/>
                  <a:ea typeface="Rockwell"/>
                  <a:cs typeface="Rockwell"/>
                  <a:sym typeface="Rockwell"/>
                </a:rPr>
                <a:t>Look – Listen – Feel  </a:t>
              </a:r>
              <a:endParaRPr b="1" sz="1600">
                <a:solidFill>
                  <a:srgbClr val="FFFFFF"/>
                </a:solidFill>
                <a:latin typeface="Rockwell"/>
                <a:ea typeface="Rockwell"/>
                <a:cs typeface="Rockwell"/>
                <a:sym typeface="Rockwell"/>
              </a:endParaRPr>
            </a:p>
          </p:txBody>
        </p:sp>
      </p:grpSp>
      <p:sp>
        <p:nvSpPr>
          <p:cNvPr id="820" name="Google Shape;820;p31"/>
          <p:cNvSpPr txBox="1"/>
          <p:nvPr/>
        </p:nvSpPr>
        <p:spPr>
          <a:xfrm>
            <a:off x="9521540" y="315294"/>
            <a:ext cx="2573525"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lt1"/>
                </a:solidFill>
                <a:latin typeface="Rockwell"/>
                <a:ea typeface="Rockwell"/>
                <a:cs typeface="Rockwell"/>
                <a:sym typeface="Rockwell"/>
              </a:rPr>
              <a:t>Part B: Safety in Sports</a:t>
            </a:r>
            <a:endParaRPr sz="1800">
              <a:solidFill>
                <a:schemeClr val="lt1"/>
              </a:solidFill>
              <a:latin typeface="Rockwell"/>
              <a:ea typeface="Rockwell"/>
              <a:cs typeface="Rockwell"/>
              <a:sym typeface="Rockwell"/>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4" name="Shape 824"/>
        <p:cNvGrpSpPr/>
        <p:nvPr/>
      </p:nvGrpSpPr>
      <p:grpSpPr>
        <a:xfrm>
          <a:off x="0" y="0"/>
          <a:ext cx="0" cy="0"/>
          <a:chOff x="0" y="0"/>
          <a:chExt cx="0" cy="0"/>
        </a:xfrm>
      </p:grpSpPr>
      <p:sp>
        <p:nvSpPr>
          <p:cNvPr id="825" name="Google Shape;825;p32"/>
          <p:cNvSpPr txBox="1"/>
          <p:nvPr>
            <p:ph type="title"/>
          </p:nvPr>
        </p:nvSpPr>
        <p:spPr>
          <a:xfrm>
            <a:off x="911424" y="692696"/>
            <a:ext cx="3623890" cy="647700"/>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SzPct val="100000"/>
              <a:buFont typeface="Rockwell"/>
              <a:buNone/>
            </a:pPr>
            <a:r>
              <a:rPr lang="en-US"/>
              <a:t>ADULT CPR</a:t>
            </a:r>
            <a:endParaRPr/>
          </a:p>
        </p:txBody>
      </p:sp>
      <p:sp>
        <p:nvSpPr>
          <p:cNvPr id="826" name="Google Shape;826;p32"/>
          <p:cNvSpPr txBox="1"/>
          <p:nvPr/>
        </p:nvSpPr>
        <p:spPr>
          <a:xfrm>
            <a:off x="9521540" y="315294"/>
            <a:ext cx="2573525"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lt1"/>
                </a:solidFill>
                <a:latin typeface="Rockwell"/>
                <a:ea typeface="Rockwell"/>
                <a:cs typeface="Rockwell"/>
                <a:sym typeface="Rockwell"/>
              </a:rPr>
              <a:t>Part B: Safety in Sports</a:t>
            </a:r>
            <a:endParaRPr sz="1800">
              <a:solidFill>
                <a:schemeClr val="lt1"/>
              </a:solidFill>
              <a:latin typeface="Rockwell"/>
              <a:ea typeface="Rockwell"/>
              <a:cs typeface="Rockwell"/>
              <a:sym typeface="Rockwell"/>
            </a:endParaRPr>
          </a:p>
        </p:txBody>
      </p:sp>
      <p:pic>
        <p:nvPicPr>
          <p:cNvPr descr="Εικόνα που περιέχει κείμενο&#10;&#10;Περιγραφή που δημιουργήθηκε αυτόματα" id="827" name="Google Shape;827;p32"/>
          <p:cNvPicPr preferRelativeResize="0"/>
          <p:nvPr/>
        </p:nvPicPr>
        <p:blipFill rotWithShape="1">
          <a:blip r:embed="rId3">
            <a:alphaModFix/>
          </a:blip>
          <a:srcRect b="0" l="0" r="0" t="0"/>
          <a:stretch/>
        </p:blipFill>
        <p:spPr>
          <a:xfrm>
            <a:off x="212542" y="5956749"/>
            <a:ext cx="3498861" cy="734044"/>
          </a:xfrm>
          <a:prstGeom prst="rect">
            <a:avLst/>
          </a:prstGeom>
          <a:noFill/>
          <a:ln>
            <a:noFill/>
          </a:ln>
        </p:spPr>
      </p:pic>
      <p:pic>
        <p:nvPicPr>
          <p:cNvPr id="828" name="Google Shape;828;p32"/>
          <p:cNvPicPr preferRelativeResize="0"/>
          <p:nvPr/>
        </p:nvPicPr>
        <p:blipFill rotWithShape="1">
          <a:blip r:embed="rId4">
            <a:alphaModFix/>
          </a:blip>
          <a:srcRect b="0" l="0" r="0" t="0"/>
          <a:stretch/>
        </p:blipFill>
        <p:spPr>
          <a:xfrm>
            <a:off x="3798487" y="5797623"/>
            <a:ext cx="2573741" cy="1052296"/>
          </a:xfrm>
          <a:prstGeom prst="rect">
            <a:avLst/>
          </a:prstGeom>
          <a:noFill/>
          <a:ln>
            <a:noFill/>
          </a:ln>
        </p:spPr>
      </p:pic>
      <p:pic>
        <p:nvPicPr>
          <p:cNvPr descr="An instructional illustration showing how to perform CPR chest compressions. Include the following steps: 1) Positioning your hands correctly on the center of the victim's chest, one hand on top of the other, with fingers interlocked. 2) Keeping your arms straight and shoulders directly over your hands. 3) Pushing hard and fast, compressing the chest at least 2 inches deep at a rate of 100-120 compressions per minute. 4) Allowing the chest to fully recoil between compressions. The background should be neutral, and the style clear and informative, suitable for a medical or first aid guide." id="829" name="Google Shape;829;p32"/>
          <p:cNvPicPr preferRelativeResize="0"/>
          <p:nvPr/>
        </p:nvPicPr>
        <p:blipFill rotWithShape="1">
          <a:blip r:embed="rId5">
            <a:alphaModFix/>
          </a:blip>
          <a:srcRect b="46667" l="15315" r="63005" t="4596"/>
          <a:stretch/>
        </p:blipFill>
        <p:spPr>
          <a:xfrm>
            <a:off x="6117772" y="684626"/>
            <a:ext cx="4121568" cy="5294188"/>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3" name="Shape 833"/>
        <p:cNvGrpSpPr/>
        <p:nvPr/>
      </p:nvGrpSpPr>
      <p:grpSpPr>
        <a:xfrm>
          <a:off x="0" y="0"/>
          <a:ext cx="0" cy="0"/>
          <a:chOff x="0" y="0"/>
          <a:chExt cx="0" cy="0"/>
        </a:xfrm>
      </p:grpSpPr>
      <p:sp>
        <p:nvSpPr>
          <p:cNvPr id="834" name="Google Shape;834;p33"/>
          <p:cNvSpPr txBox="1"/>
          <p:nvPr>
            <p:ph type="title"/>
          </p:nvPr>
        </p:nvSpPr>
        <p:spPr>
          <a:xfrm>
            <a:off x="839416" y="764704"/>
            <a:ext cx="4680520" cy="647700"/>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SzPct val="100000"/>
              <a:buFont typeface="Rockwell"/>
              <a:buNone/>
            </a:pPr>
            <a:r>
              <a:rPr lang="en-US"/>
              <a:t>SAFETY POSITION</a:t>
            </a:r>
            <a:endParaRPr/>
          </a:p>
        </p:txBody>
      </p:sp>
      <p:grpSp>
        <p:nvGrpSpPr>
          <p:cNvPr id="835" name="Google Shape;835;p33"/>
          <p:cNvGrpSpPr/>
          <p:nvPr/>
        </p:nvGrpSpPr>
        <p:grpSpPr>
          <a:xfrm>
            <a:off x="839416" y="1628801"/>
            <a:ext cx="9676183" cy="1800198"/>
            <a:chOff x="0" y="0"/>
            <a:chExt cx="9676183" cy="1800198"/>
          </a:xfrm>
        </p:grpSpPr>
        <p:cxnSp>
          <p:nvCxnSpPr>
            <p:cNvPr id="836" name="Google Shape;836;p33"/>
            <p:cNvCxnSpPr/>
            <p:nvPr/>
          </p:nvCxnSpPr>
          <p:spPr>
            <a:xfrm>
              <a:off x="0" y="0"/>
              <a:ext cx="9676183" cy="0"/>
            </a:xfrm>
            <a:prstGeom prst="straightConnector1">
              <a:avLst/>
            </a:prstGeom>
            <a:solidFill>
              <a:srgbClr val="D34614"/>
            </a:solidFill>
            <a:ln cap="flat" cmpd="sng" w="12700">
              <a:solidFill>
                <a:srgbClr val="D34614"/>
              </a:solidFill>
              <a:prstDash val="solid"/>
              <a:round/>
              <a:headEnd len="sm" w="sm" type="none"/>
              <a:tailEnd len="sm" w="sm" type="none"/>
            </a:ln>
          </p:spPr>
        </p:cxnSp>
        <p:sp>
          <p:nvSpPr>
            <p:cNvPr id="837" name="Google Shape;837;p33"/>
            <p:cNvSpPr/>
            <p:nvPr/>
          </p:nvSpPr>
          <p:spPr>
            <a:xfrm>
              <a:off x="0" y="0"/>
              <a:ext cx="9676183" cy="900099"/>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8" name="Google Shape;838;p33"/>
            <p:cNvSpPr txBox="1"/>
            <p:nvPr/>
          </p:nvSpPr>
          <p:spPr>
            <a:xfrm>
              <a:off x="0" y="0"/>
              <a:ext cx="9676183" cy="900099"/>
            </a:xfrm>
            <a:prstGeom prst="rect">
              <a:avLst/>
            </a:prstGeom>
            <a:noFill/>
            <a:ln>
              <a:noFill/>
            </a:ln>
          </p:spPr>
          <p:txBody>
            <a:bodyPr anchorCtr="0" anchor="t" bIns="99050" lIns="99050" spcFirstLastPara="1" rIns="99050" wrap="square" tIns="99050">
              <a:noAutofit/>
            </a:bodyPr>
            <a:lstStyle/>
            <a:p>
              <a:pPr indent="0" lvl="0" marL="0" marR="0" rtl="0" algn="l">
                <a:lnSpc>
                  <a:spcPct val="90000"/>
                </a:lnSpc>
                <a:spcBef>
                  <a:spcPts val="0"/>
                </a:spcBef>
                <a:spcAft>
                  <a:spcPts val="0"/>
                </a:spcAft>
                <a:buClr>
                  <a:schemeClr val="dk1"/>
                </a:buClr>
                <a:buSzPts val="2600"/>
                <a:buFont typeface="Rockwell"/>
                <a:buNone/>
              </a:pPr>
              <a:r>
                <a:rPr lang="en-US" sz="2600">
                  <a:solidFill>
                    <a:schemeClr val="dk1"/>
                  </a:solidFill>
                  <a:latin typeface="Rockwell"/>
                  <a:ea typeface="Rockwell"/>
                  <a:cs typeface="Rockwell"/>
                  <a:sym typeface="Rockwell"/>
                </a:rPr>
                <a:t>The casualty has regained consciousness or is breathing regularly but is asleep. </a:t>
              </a:r>
              <a:endParaRPr sz="2600">
                <a:solidFill>
                  <a:schemeClr val="dk1"/>
                </a:solidFill>
                <a:latin typeface="Rockwell"/>
                <a:ea typeface="Rockwell"/>
                <a:cs typeface="Rockwell"/>
                <a:sym typeface="Rockwell"/>
              </a:endParaRPr>
            </a:p>
          </p:txBody>
        </p:sp>
        <p:cxnSp>
          <p:nvCxnSpPr>
            <p:cNvPr id="839" name="Google Shape;839;p33"/>
            <p:cNvCxnSpPr/>
            <p:nvPr/>
          </p:nvCxnSpPr>
          <p:spPr>
            <a:xfrm>
              <a:off x="0" y="900099"/>
              <a:ext cx="9676183" cy="0"/>
            </a:xfrm>
            <a:prstGeom prst="straightConnector1">
              <a:avLst/>
            </a:prstGeom>
            <a:solidFill>
              <a:srgbClr val="D34614"/>
            </a:solidFill>
            <a:ln cap="flat" cmpd="sng" w="12700">
              <a:solidFill>
                <a:srgbClr val="D34614"/>
              </a:solidFill>
              <a:prstDash val="solid"/>
              <a:round/>
              <a:headEnd len="sm" w="sm" type="none"/>
              <a:tailEnd len="sm" w="sm" type="none"/>
            </a:ln>
          </p:spPr>
        </p:cxnSp>
        <p:sp>
          <p:nvSpPr>
            <p:cNvPr id="840" name="Google Shape;840;p33"/>
            <p:cNvSpPr/>
            <p:nvPr/>
          </p:nvSpPr>
          <p:spPr>
            <a:xfrm>
              <a:off x="0" y="900099"/>
              <a:ext cx="9676183" cy="900099"/>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1" name="Google Shape;841;p33"/>
            <p:cNvSpPr txBox="1"/>
            <p:nvPr/>
          </p:nvSpPr>
          <p:spPr>
            <a:xfrm>
              <a:off x="0" y="900099"/>
              <a:ext cx="9676183" cy="900099"/>
            </a:xfrm>
            <a:prstGeom prst="rect">
              <a:avLst/>
            </a:prstGeom>
            <a:noFill/>
            <a:ln>
              <a:noFill/>
            </a:ln>
          </p:spPr>
          <p:txBody>
            <a:bodyPr anchorCtr="0" anchor="t" bIns="99050" lIns="99050" spcFirstLastPara="1" rIns="99050" wrap="square" tIns="99050">
              <a:noAutofit/>
            </a:bodyPr>
            <a:lstStyle/>
            <a:p>
              <a:pPr indent="0" lvl="0" marL="0" marR="0" rtl="0" algn="l">
                <a:lnSpc>
                  <a:spcPct val="90000"/>
                </a:lnSpc>
                <a:spcBef>
                  <a:spcPts val="0"/>
                </a:spcBef>
                <a:spcAft>
                  <a:spcPts val="0"/>
                </a:spcAft>
                <a:buClr>
                  <a:schemeClr val="dk1"/>
                </a:buClr>
                <a:buSzPts val="2600"/>
                <a:buFont typeface="Rockwell"/>
                <a:buNone/>
              </a:pPr>
              <a:r>
                <a:rPr lang="en-US" sz="2600">
                  <a:solidFill>
                    <a:schemeClr val="dk1"/>
                  </a:solidFill>
                  <a:latin typeface="Rockwell"/>
                  <a:ea typeface="Rockwell"/>
                  <a:cs typeface="Rockwell"/>
                  <a:sym typeface="Rockwell"/>
                </a:rPr>
                <a:t>They do not need to be stabilized.</a:t>
              </a:r>
              <a:endParaRPr sz="2600">
                <a:solidFill>
                  <a:schemeClr val="dk1"/>
                </a:solidFill>
                <a:latin typeface="Rockwell"/>
                <a:ea typeface="Rockwell"/>
                <a:cs typeface="Rockwell"/>
                <a:sym typeface="Rockwell"/>
              </a:endParaRPr>
            </a:p>
          </p:txBody>
        </p:sp>
      </p:grpSp>
      <p:pic>
        <p:nvPicPr>
          <p:cNvPr descr="C:\Users\USERIUS\Desktop\pictures  rti copyright\FIXED pictures rti copy\png\plagia1.png" id="842" name="Google Shape;842;p33"/>
          <p:cNvPicPr preferRelativeResize="0"/>
          <p:nvPr/>
        </p:nvPicPr>
        <p:blipFill rotWithShape="1">
          <a:blip r:embed="rId3">
            <a:alphaModFix/>
          </a:blip>
          <a:srcRect b="0" l="0" r="6121" t="0"/>
          <a:stretch/>
        </p:blipFill>
        <p:spPr>
          <a:xfrm flipH="1">
            <a:off x="4309514" y="3645398"/>
            <a:ext cx="5212026" cy="2298813"/>
          </a:xfrm>
          <a:prstGeom prst="rect">
            <a:avLst/>
          </a:prstGeom>
          <a:noFill/>
          <a:ln>
            <a:noFill/>
          </a:ln>
        </p:spPr>
      </p:pic>
      <p:sp>
        <p:nvSpPr>
          <p:cNvPr id="843" name="Google Shape;843;p33"/>
          <p:cNvSpPr txBox="1"/>
          <p:nvPr/>
        </p:nvSpPr>
        <p:spPr>
          <a:xfrm>
            <a:off x="9521540" y="315294"/>
            <a:ext cx="2573525"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lt1"/>
                </a:solidFill>
                <a:latin typeface="Rockwell"/>
                <a:ea typeface="Rockwell"/>
                <a:cs typeface="Rockwell"/>
                <a:sym typeface="Rockwell"/>
              </a:rPr>
              <a:t>Part B: Safety in Sports</a:t>
            </a:r>
            <a:endParaRPr sz="1800">
              <a:solidFill>
                <a:schemeClr val="lt1"/>
              </a:solidFill>
              <a:latin typeface="Rockwell"/>
              <a:ea typeface="Rockwell"/>
              <a:cs typeface="Rockwell"/>
              <a:sym typeface="Rockwell"/>
            </a:endParaRPr>
          </a:p>
        </p:txBody>
      </p:sp>
      <p:pic>
        <p:nvPicPr>
          <p:cNvPr descr="Εικόνα που περιέχει κείμενο&#10;&#10;Περιγραφή που δημιουργήθηκε αυτόματα" id="844" name="Google Shape;844;p33"/>
          <p:cNvPicPr preferRelativeResize="0"/>
          <p:nvPr/>
        </p:nvPicPr>
        <p:blipFill rotWithShape="1">
          <a:blip r:embed="rId4">
            <a:alphaModFix/>
          </a:blip>
          <a:srcRect b="0" l="0" r="0" t="0"/>
          <a:stretch/>
        </p:blipFill>
        <p:spPr>
          <a:xfrm>
            <a:off x="212542" y="5956749"/>
            <a:ext cx="3498861" cy="734044"/>
          </a:xfrm>
          <a:prstGeom prst="rect">
            <a:avLst/>
          </a:prstGeom>
          <a:noFill/>
          <a:ln>
            <a:noFill/>
          </a:ln>
        </p:spPr>
      </p:pic>
      <p:pic>
        <p:nvPicPr>
          <p:cNvPr id="845" name="Google Shape;845;p33"/>
          <p:cNvPicPr preferRelativeResize="0"/>
          <p:nvPr/>
        </p:nvPicPr>
        <p:blipFill rotWithShape="1">
          <a:blip r:embed="rId5">
            <a:alphaModFix/>
          </a:blip>
          <a:srcRect b="0" l="0" r="0" t="0"/>
          <a:stretch/>
        </p:blipFill>
        <p:spPr>
          <a:xfrm>
            <a:off x="3798487" y="5797623"/>
            <a:ext cx="2573741" cy="1052296"/>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9" name="Shape 849"/>
        <p:cNvGrpSpPr/>
        <p:nvPr/>
      </p:nvGrpSpPr>
      <p:grpSpPr>
        <a:xfrm>
          <a:off x="0" y="0"/>
          <a:ext cx="0" cy="0"/>
          <a:chOff x="0" y="0"/>
          <a:chExt cx="0" cy="0"/>
        </a:xfrm>
      </p:grpSpPr>
      <p:sp>
        <p:nvSpPr>
          <p:cNvPr id="850" name="Google Shape;850;p34"/>
          <p:cNvSpPr txBox="1"/>
          <p:nvPr>
            <p:ph type="title"/>
          </p:nvPr>
        </p:nvSpPr>
        <p:spPr>
          <a:xfrm>
            <a:off x="839416" y="759674"/>
            <a:ext cx="5724636" cy="647700"/>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SzPct val="100000"/>
              <a:buFont typeface="Rockwell"/>
              <a:buNone/>
            </a:pPr>
            <a:r>
              <a:rPr lang="en-US"/>
              <a:t>CHOCKING</a:t>
            </a:r>
            <a:endParaRPr/>
          </a:p>
        </p:txBody>
      </p:sp>
      <p:grpSp>
        <p:nvGrpSpPr>
          <p:cNvPr id="851" name="Google Shape;851;p34"/>
          <p:cNvGrpSpPr/>
          <p:nvPr/>
        </p:nvGrpSpPr>
        <p:grpSpPr>
          <a:xfrm>
            <a:off x="839416" y="1920240"/>
            <a:ext cx="5856110" cy="3745633"/>
            <a:chOff x="0" y="0"/>
            <a:chExt cx="5856110" cy="3745633"/>
          </a:xfrm>
        </p:grpSpPr>
        <p:cxnSp>
          <p:nvCxnSpPr>
            <p:cNvPr id="852" name="Google Shape;852;p34"/>
            <p:cNvCxnSpPr/>
            <p:nvPr/>
          </p:nvCxnSpPr>
          <p:spPr>
            <a:xfrm>
              <a:off x="0" y="0"/>
              <a:ext cx="5856110" cy="0"/>
            </a:xfrm>
            <a:prstGeom prst="straightConnector1">
              <a:avLst/>
            </a:prstGeom>
            <a:blipFill rotWithShape="1">
              <a:blip r:embed="rId3">
                <a:alphaModFix/>
              </a:blip>
              <a:tile algn="tl" flip="none" tx="0" sx="60000" ty="0" sy="58999"/>
            </a:blipFill>
            <a:ln>
              <a:noFill/>
            </a:ln>
          </p:spPr>
        </p:cxnSp>
        <p:sp>
          <p:nvSpPr>
            <p:cNvPr id="853" name="Google Shape;853;p34"/>
            <p:cNvSpPr/>
            <p:nvPr/>
          </p:nvSpPr>
          <p:spPr>
            <a:xfrm>
              <a:off x="0" y="0"/>
              <a:ext cx="5856110" cy="936408"/>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4" name="Google Shape;854;p34"/>
            <p:cNvSpPr txBox="1"/>
            <p:nvPr/>
          </p:nvSpPr>
          <p:spPr>
            <a:xfrm>
              <a:off x="0" y="0"/>
              <a:ext cx="5856110" cy="936408"/>
            </a:xfrm>
            <a:prstGeom prst="rect">
              <a:avLst/>
            </a:prstGeom>
            <a:noFill/>
            <a:ln>
              <a:noFill/>
            </a:ln>
          </p:spPr>
          <p:txBody>
            <a:bodyPr anchorCtr="0" anchor="t" bIns="129525" lIns="129525" spcFirstLastPara="1" rIns="129525" wrap="square" tIns="129525">
              <a:noAutofit/>
            </a:bodyPr>
            <a:lstStyle/>
            <a:p>
              <a:pPr indent="0" lvl="0" marL="0" marR="0" rtl="0" algn="l">
                <a:lnSpc>
                  <a:spcPct val="90000"/>
                </a:lnSpc>
                <a:spcBef>
                  <a:spcPts val="0"/>
                </a:spcBef>
                <a:spcAft>
                  <a:spcPts val="0"/>
                </a:spcAft>
                <a:buClr>
                  <a:schemeClr val="dk1"/>
                </a:buClr>
                <a:buSzPts val="3400"/>
                <a:buFont typeface="Rockwell"/>
                <a:buNone/>
              </a:pPr>
              <a:r>
                <a:rPr b="1" lang="en-US" sz="3400">
                  <a:solidFill>
                    <a:schemeClr val="dk1"/>
                  </a:solidFill>
                  <a:latin typeface="Rockwell"/>
                  <a:ea typeface="Rockwell"/>
                  <a:cs typeface="Rockwell"/>
                  <a:sym typeface="Rockwell"/>
                </a:rPr>
                <a:t>Encourage them to cough</a:t>
              </a:r>
              <a:endParaRPr b="1" sz="3400">
                <a:solidFill>
                  <a:schemeClr val="dk1"/>
                </a:solidFill>
                <a:latin typeface="Rockwell"/>
                <a:ea typeface="Rockwell"/>
                <a:cs typeface="Rockwell"/>
                <a:sym typeface="Rockwell"/>
              </a:endParaRPr>
            </a:p>
          </p:txBody>
        </p:sp>
        <p:cxnSp>
          <p:nvCxnSpPr>
            <p:cNvPr id="855" name="Google Shape;855;p34"/>
            <p:cNvCxnSpPr/>
            <p:nvPr/>
          </p:nvCxnSpPr>
          <p:spPr>
            <a:xfrm>
              <a:off x="0" y="936408"/>
              <a:ext cx="5856110" cy="0"/>
            </a:xfrm>
            <a:prstGeom prst="straightConnector1">
              <a:avLst/>
            </a:prstGeom>
            <a:blipFill rotWithShape="1">
              <a:blip r:embed="rId3">
                <a:alphaModFix/>
              </a:blip>
              <a:tile algn="tl" flip="none" tx="0" sx="60000" ty="0" sy="58999"/>
            </a:blipFill>
            <a:ln>
              <a:noFill/>
            </a:ln>
          </p:spPr>
        </p:cxnSp>
        <p:sp>
          <p:nvSpPr>
            <p:cNvPr id="856" name="Google Shape;856;p34"/>
            <p:cNvSpPr/>
            <p:nvPr/>
          </p:nvSpPr>
          <p:spPr>
            <a:xfrm>
              <a:off x="0" y="936408"/>
              <a:ext cx="5856110" cy="936408"/>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7" name="Google Shape;857;p34"/>
            <p:cNvSpPr txBox="1"/>
            <p:nvPr/>
          </p:nvSpPr>
          <p:spPr>
            <a:xfrm>
              <a:off x="0" y="936408"/>
              <a:ext cx="5856110" cy="936408"/>
            </a:xfrm>
            <a:prstGeom prst="rect">
              <a:avLst/>
            </a:prstGeom>
            <a:noFill/>
            <a:ln>
              <a:noFill/>
            </a:ln>
          </p:spPr>
          <p:txBody>
            <a:bodyPr anchorCtr="0" anchor="t" bIns="129525" lIns="129525" spcFirstLastPara="1" rIns="129525" wrap="square" tIns="129525">
              <a:noAutofit/>
            </a:bodyPr>
            <a:lstStyle/>
            <a:p>
              <a:pPr indent="0" lvl="0" marL="0" marR="0" rtl="0" algn="l">
                <a:lnSpc>
                  <a:spcPct val="90000"/>
                </a:lnSpc>
                <a:spcBef>
                  <a:spcPts val="0"/>
                </a:spcBef>
                <a:spcAft>
                  <a:spcPts val="0"/>
                </a:spcAft>
                <a:buClr>
                  <a:schemeClr val="dk1"/>
                </a:buClr>
                <a:buSzPts val="3400"/>
                <a:buFont typeface="Rockwell"/>
                <a:buNone/>
              </a:pPr>
              <a:r>
                <a:rPr b="1" lang="en-US" sz="3400">
                  <a:solidFill>
                    <a:schemeClr val="dk1"/>
                  </a:solidFill>
                  <a:latin typeface="Rockwell"/>
                  <a:ea typeface="Rockwell"/>
                  <a:cs typeface="Rockwell"/>
                  <a:sym typeface="Rockwell"/>
                </a:rPr>
                <a:t>Perform 5 back blows</a:t>
              </a:r>
              <a:endParaRPr b="1" sz="3400">
                <a:solidFill>
                  <a:schemeClr val="dk1"/>
                </a:solidFill>
                <a:latin typeface="Rockwell"/>
                <a:ea typeface="Rockwell"/>
                <a:cs typeface="Rockwell"/>
                <a:sym typeface="Rockwell"/>
              </a:endParaRPr>
            </a:p>
          </p:txBody>
        </p:sp>
        <p:cxnSp>
          <p:nvCxnSpPr>
            <p:cNvPr id="858" name="Google Shape;858;p34"/>
            <p:cNvCxnSpPr/>
            <p:nvPr/>
          </p:nvCxnSpPr>
          <p:spPr>
            <a:xfrm>
              <a:off x="0" y="1872816"/>
              <a:ext cx="5856110" cy="0"/>
            </a:xfrm>
            <a:prstGeom prst="straightConnector1">
              <a:avLst/>
            </a:prstGeom>
            <a:blipFill rotWithShape="1">
              <a:blip r:embed="rId3">
                <a:alphaModFix/>
              </a:blip>
              <a:tile algn="tl" flip="none" tx="0" sx="60000" ty="0" sy="58999"/>
            </a:blipFill>
            <a:ln>
              <a:noFill/>
            </a:ln>
          </p:spPr>
        </p:cxnSp>
        <p:sp>
          <p:nvSpPr>
            <p:cNvPr id="859" name="Google Shape;859;p34"/>
            <p:cNvSpPr/>
            <p:nvPr/>
          </p:nvSpPr>
          <p:spPr>
            <a:xfrm>
              <a:off x="0" y="1872816"/>
              <a:ext cx="5856110" cy="936408"/>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0" name="Google Shape;860;p34"/>
            <p:cNvSpPr txBox="1"/>
            <p:nvPr/>
          </p:nvSpPr>
          <p:spPr>
            <a:xfrm>
              <a:off x="0" y="1872816"/>
              <a:ext cx="5856110" cy="936408"/>
            </a:xfrm>
            <a:prstGeom prst="rect">
              <a:avLst/>
            </a:prstGeom>
            <a:noFill/>
            <a:ln>
              <a:noFill/>
            </a:ln>
          </p:spPr>
          <p:txBody>
            <a:bodyPr anchorCtr="0" anchor="t" bIns="129525" lIns="129525" spcFirstLastPara="1" rIns="129525" wrap="square" tIns="129525">
              <a:noAutofit/>
            </a:bodyPr>
            <a:lstStyle/>
            <a:p>
              <a:pPr indent="0" lvl="0" marL="0" marR="0" rtl="0" algn="l">
                <a:lnSpc>
                  <a:spcPct val="90000"/>
                </a:lnSpc>
                <a:spcBef>
                  <a:spcPts val="0"/>
                </a:spcBef>
                <a:spcAft>
                  <a:spcPts val="0"/>
                </a:spcAft>
                <a:buClr>
                  <a:schemeClr val="dk1"/>
                </a:buClr>
                <a:buSzPts val="3400"/>
                <a:buFont typeface="Rockwell"/>
                <a:buNone/>
              </a:pPr>
              <a:r>
                <a:rPr b="1" lang="en-US" sz="3400">
                  <a:solidFill>
                    <a:schemeClr val="dk1"/>
                  </a:solidFill>
                  <a:latin typeface="Rockwell"/>
                  <a:ea typeface="Rockwell"/>
                  <a:cs typeface="Rockwell"/>
                  <a:sym typeface="Rockwell"/>
                </a:rPr>
                <a:t>5 Abdominal Thrusts</a:t>
              </a:r>
              <a:endParaRPr b="1" sz="3400">
                <a:solidFill>
                  <a:schemeClr val="dk1"/>
                </a:solidFill>
                <a:latin typeface="Rockwell"/>
                <a:ea typeface="Rockwell"/>
                <a:cs typeface="Rockwell"/>
                <a:sym typeface="Rockwell"/>
              </a:endParaRPr>
            </a:p>
          </p:txBody>
        </p:sp>
        <p:cxnSp>
          <p:nvCxnSpPr>
            <p:cNvPr id="861" name="Google Shape;861;p34"/>
            <p:cNvCxnSpPr/>
            <p:nvPr/>
          </p:nvCxnSpPr>
          <p:spPr>
            <a:xfrm>
              <a:off x="0" y="2809225"/>
              <a:ext cx="5856110" cy="0"/>
            </a:xfrm>
            <a:prstGeom prst="straightConnector1">
              <a:avLst/>
            </a:prstGeom>
            <a:blipFill rotWithShape="1">
              <a:blip r:embed="rId3">
                <a:alphaModFix/>
              </a:blip>
              <a:tile algn="tl" flip="none" tx="0" sx="60000" ty="0" sy="58999"/>
            </a:blipFill>
            <a:ln>
              <a:noFill/>
            </a:ln>
          </p:spPr>
        </p:cxnSp>
        <p:sp>
          <p:nvSpPr>
            <p:cNvPr id="862" name="Google Shape;862;p34"/>
            <p:cNvSpPr/>
            <p:nvPr/>
          </p:nvSpPr>
          <p:spPr>
            <a:xfrm>
              <a:off x="0" y="2809225"/>
              <a:ext cx="5856110" cy="936408"/>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3" name="Google Shape;863;p34"/>
            <p:cNvSpPr txBox="1"/>
            <p:nvPr/>
          </p:nvSpPr>
          <p:spPr>
            <a:xfrm>
              <a:off x="0" y="2809225"/>
              <a:ext cx="5856110" cy="936408"/>
            </a:xfrm>
            <a:prstGeom prst="rect">
              <a:avLst/>
            </a:prstGeom>
            <a:noFill/>
            <a:ln>
              <a:noFill/>
            </a:ln>
          </p:spPr>
          <p:txBody>
            <a:bodyPr anchorCtr="0" anchor="t" bIns="129525" lIns="129525" spcFirstLastPara="1" rIns="129525" wrap="square" tIns="129525">
              <a:noAutofit/>
            </a:bodyPr>
            <a:lstStyle/>
            <a:p>
              <a:pPr indent="0" lvl="0" marL="0" marR="0" rtl="0" algn="l">
                <a:lnSpc>
                  <a:spcPct val="90000"/>
                </a:lnSpc>
                <a:spcBef>
                  <a:spcPts val="0"/>
                </a:spcBef>
                <a:spcAft>
                  <a:spcPts val="0"/>
                </a:spcAft>
                <a:buClr>
                  <a:srgbClr val="C00000"/>
                </a:buClr>
                <a:buSzPts val="3400"/>
                <a:buFont typeface="Rockwell"/>
                <a:buNone/>
              </a:pPr>
              <a:r>
                <a:rPr b="1" lang="en-US" sz="3400">
                  <a:solidFill>
                    <a:srgbClr val="C00000"/>
                  </a:solidFill>
                  <a:latin typeface="Rockwell"/>
                  <a:ea typeface="Rockwell"/>
                  <a:cs typeface="Rockwell"/>
                  <a:sym typeface="Rockwell"/>
                </a:rPr>
                <a:t>If not breathing, start CPR</a:t>
              </a:r>
              <a:endParaRPr b="1" sz="3400">
                <a:solidFill>
                  <a:srgbClr val="C00000"/>
                </a:solidFill>
                <a:latin typeface="Rockwell"/>
                <a:ea typeface="Rockwell"/>
                <a:cs typeface="Rockwell"/>
                <a:sym typeface="Rockwell"/>
              </a:endParaRPr>
            </a:p>
          </p:txBody>
        </p:sp>
      </p:grpSp>
      <p:sp>
        <p:nvSpPr>
          <p:cNvPr id="864" name="Google Shape;864;p34"/>
          <p:cNvSpPr txBox="1"/>
          <p:nvPr/>
        </p:nvSpPr>
        <p:spPr>
          <a:xfrm>
            <a:off x="9521540" y="315294"/>
            <a:ext cx="2573525"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lt1"/>
                </a:solidFill>
                <a:latin typeface="Rockwell"/>
                <a:ea typeface="Rockwell"/>
                <a:cs typeface="Rockwell"/>
                <a:sym typeface="Rockwell"/>
              </a:rPr>
              <a:t>Part B: Safety in Sports</a:t>
            </a:r>
            <a:endParaRPr sz="1800">
              <a:solidFill>
                <a:schemeClr val="lt1"/>
              </a:solidFill>
              <a:latin typeface="Rockwell"/>
              <a:ea typeface="Rockwell"/>
              <a:cs typeface="Rockwell"/>
              <a:sym typeface="Rockwell"/>
            </a:endParaRPr>
          </a:p>
        </p:txBody>
      </p:sp>
      <p:pic>
        <p:nvPicPr>
          <p:cNvPr descr="Εικόνα που περιέχει κείμενο&#10;&#10;Περιγραφή που δημιουργήθηκε αυτόματα" id="865" name="Google Shape;865;p34"/>
          <p:cNvPicPr preferRelativeResize="0"/>
          <p:nvPr/>
        </p:nvPicPr>
        <p:blipFill rotWithShape="1">
          <a:blip r:embed="rId4">
            <a:alphaModFix/>
          </a:blip>
          <a:srcRect b="0" l="0" r="0" t="0"/>
          <a:stretch/>
        </p:blipFill>
        <p:spPr>
          <a:xfrm>
            <a:off x="212542" y="5956749"/>
            <a:ext cx="3498861" cy="734044"/>
          </a:xfrm>
          <a:prstGeom prst="rect">
            <a:avLst/>
          </a:prstGeom>
          <a:noFill/>
          <a:ln>
            <a:noFill/>
          </a:ln>
        </p:spPr>
      </p:pic>
      <p:pic>
        <p:nvPicPr>
          <p:cNvPr id="866" name="Google Shape;866;p34"/>
          <p:cNvPicPr preferRelativeResize="0"/>
          <p:nvPr/>
        </p:nvPicPr>
        <p:blipFill rotWithShape="1">
          <a:blip r:embed="rId5">
            <a:alphaModFix/>
          </a:blip>
          <a:srcRect b="0" l="0" r="0" t="0"/>
          <a:stretch/>
        </p:blipFill>
        <p:spPr>
          <a:xfrm>
            <a:off x="3798487" y="5797623"/>
            <a:ext cx="2573741" cy="1052296"/>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0" name="Shape 870"/>
        <p:cNvGrpSpPr/>
        <p:nvPr/>
      </p:nvGrpSpPr>
      <p:grpSpPr>
        <a:xfrm>
          <a:off x="0" y="0"/>
          <a:ext cx="0" cy="0"/>
          <a:chOff x="0" y="0"/>
          <a:chExt cx="0" cy="0"/>
        </a:xfrm>
      </p:grpSpPr>
      <p:sp>
        <p:nvSpPr>
          <p:cNvPr id="871" name="Google Shape;871;p35"/>
          <p:cNvSpPr txBox="1"/>
          <p:nvPr>
            <p:ph type="title"/>
          </p:nvPr>
        </p:nvSpPr>
        <p:spPr>
          <a:xfrm>
            <a:off x="911424" y="728886"/>
            <a:ext cx="7920880" cy="647700"/>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SzPct val="100000"/>
              <a:buFont typeface="Rockwell"/>
              <a:buNone/>
            </a:pPr>
            <a:r>
              <a:rPr lang="en-US"/>
              <a:t>SEVERE BLEEDING MANAGEMENT</a:t>
            </a:r>
            <a:endParaRPr/>
          </a:p>
        </p:txBody>
      </p:sp>
      <p:grpSp>
        <p:nvGrpSpPr>
          <p:cNvPr id="872" name="Google Shape;872;p35"/>
          <p:cNvGrpSpPr/>
          <p:nvPr/>
        </p:nvGrpSpPr>
        <p:grpSpPr>
          <a:xfrm>
            <a:off x="1003069" y="1985762"/>
            <a:ext cx="10453262" cy="3408988"/>
            <a:chOff x="0" y="416"/>
            <a:chExt cx="10453262" cy="3408988"/>
          </a:xfrm>
        </p:grpSpPr>
        <p:cxnSp>
          <p:nvCxnSpPr>
            <p:cNvPr id="873" name="Google Shape;873;p35"/>
            <p:cNvCxnSpPr/>
            <p:nvPr/>
          </p:nvCxnSpPr>
          <p:spPr>
            <a:xfrm>
              <a:off x="0" y="416"/>
              <a:ext cx="10453262" cy="0"/>
            </a:xfrm>
            <a:prstGeom prst="straightConnector1">
              <a:avLst/>
            </a:prstGeom>
            <a:blipFill rotWithShape="1">
              <a:blip r:embed="rId3">
                <a:alphaModFix/>
              </a:blip>
              <a:tile algn="tl" flip="none" tx="0" sx="60000" ty="0" sy="58999"/>
            </a:blipFill>
            <a:ln>
              <a:noFill/>
            </a:ln>
          </p:spPr>
        </p:cxnSp>
        <p:sp>
          <p:nvSpPr>
            <p:cNvPr id="874" name="Google Shape;874;p35"/>
            <p:cNvSpPr/>
            <p:nvPr/>
          </p:nvSpPr>
          <p:spPr>
            <a:xfrm>
              <a:off x="0" y="416"/>
              <a:ext cx="10453262" cy="681797"/>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5" name="Google Shape;875;p35"/>
            <p:cNvSpPr txBox="1"/>
            <p:nvPr/>
          </p:nvSpPr>
          <p:spPr>
            <a:xfrm>
              <a:off x="0" y="416"/>
              <a:ext cx="10453262" cy="681797"/>
            </a:xfrm>
            <a:prstGeom prst="rect">
              <a:avLst/>
            </a:prstGeom>
            <a:noFill/>
            <a:ln>
              <a:noFill/>
            </a:ln>
          </p:spPr>
          <p:txBody>
            <a:bodyPr anchorCtr="0" anchor="t" bIns="106675" lIns="106675" spcFirstLastPara="1" rIns="106675" wrap="square" tIns="106675">
              <a:noAutofit/>
            </a:bodyPr>
            <a:lstStyle/>
            <a:p>
              <a:pPr indent="0" lvl="0" marL="0" marR="0" rtl="0" algn="l">
                <a:lnSpc>
                  <a:spcPct val="90000"/>
                </a:lnSpc>
                <a:spcBef>
                  <a:spcPts val="0"/>
                </a:spcBef>
                <a:spcAft>
                  <a:spcPts val="0"/>
                </a:spcAft>
                <a:buClr>
                  <a:schemeClr val="dk1"/>
                </a:buClr>
                <a:buSzPts val="2800"/>
                <a:buFont typeface="Calibri"/>
                <a:buNone/>
              </a:pPr>
              <a:r>
                <a:rPr b="1" lang="en-US" sz="2800">
                  <a:solidFill>
                    <a:schemeClr val="dk1"/>
                  </a:solidFill>
                  <a:latin typeface="Calibri"/>
                  <a:ea typeface="Calibri"/>
                  <a:cs typeface="Calibri"/>
                  <a:sym typeface="Calibri"/>
                </a:rPr>
                <a:t>Follow the safety rescue protocol</a:t>
              </a:r>
              <a:endParaRPr b="1" sz="2800">
                <a:solidFill>
                  <a:schemeClr val="dk1"/>
                </a:solidFill>
                <a:latin typeface="Calibri"/>
                <a:ea typeface="Calibri"/>
                <a:cs typeface="Calibri"/>
                <a:sym typeface="Calibri"/>
              </a:endParaRPr>
            </a:p>
          </p:txBody>
        </p:sp>
        <p:cxnSp>
          <p:nvCxnSpPr>
            <p:cNvPr id="876" name="Google Shape;876;p35"/>
            <p:cNvCxnSpPr/>
            <p:nvPr/>
          </p:nvCxnSpPr>
          <p:spPr>
            <a:xfrm>
              <a:off x="0" y="682214"/>
              <a:ext cx="10453262" cy="0"/>
            </a:xfrm>
            <a:prstGeom prst="straightConnector1">
              <a:avLst/>
            </a:prstGeom>
            <a:blipFill rotWithShape="1">
              <a:blip r:embed="rId3">
                <a:alphaModFix/>
              </a:blip>
              <a:tile algn="tl" flip="none" tx="0" sx="60000" ty="0" sy="58999"/>
            </a:blipFill>
            <a:ln>
              <a:noFill/>
            </a:ln>
          </p:spPr>
        </p:cxnSp>
        <p:sp>
          <p:nvSpPr>
            <p:cNvPr id="877" name="Google Shape;877;p35"/>
            <p:cNvSpPr/>
            <p:nvPr/>
          </p:nvSpPr>
          <p:spPr>
            <a:xfrm>
              <a:off x="0" y="682214"/>
              <a:ext cx="10453262" cy="681797"/>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8" name="Google Shape;878;p35"/>
            <p:cNvSpPr txBox="1"/>
            <p:nvPr/>
          </p:nvSpPr>
          <p:spPr>
            <a:xfrm>
              <a:off x="0" y="682214"/>
              <a:ext cx="10453262" cy="681797"/>
            </a:xfrm>
            <a:prstGeom prst="rect">
              <a:avLst/>
            </a:prstGeom>
            <a:noFill/>
            <a:ln>
              <a:noFill/>
            </a:ln>
          </p:spPr>
          <p:txBody>
            <a:bodyPr anchorCtr="0" anchor="t" bIns="60950" lIns="60950" spcFirstLastPara="1" rIns="60950" wrap="square" tIns="60950">
              <a:noAutofit/>
            </a:bodyPr>
            <a:lstStyle/>
            <a:p>
              <a:pPr indent="0" lvl="0" marL="0" marR="0" rtl="0" algn="l">
                <a:lnSpc>
                  <a:spcPct val="90000"/>
                </a:lnSpc>
                <a:spcBef>
                  <a:spcPts val="0"/>
                </a:spcBef>
                <a:spcAft>
                  <a:spcPts val="0"/>
                </a:spcAft>
                <a:buClr>
                  <a:srgbClr val="000000"/>
                </a:buClr>
                <a:buSzPts val="2800"/>
                <a:buFont typeface="Calibri"/>
                <a:buNone/>
              </a:pPr>
              <a:r>
                <a:rPr b="1" lang="en-US" sz="2800">
                  <a:solidFill>
                    <a:srgbClr val="000000"/>
                  </a:solidFill>
                  <a:latin typeface="Calibri"/>
                  <a:ea typeface="Calibri"/>
                  <a:cs typeface="Calibri"/>
                  <a:sym typeface="Calibri"/>
                </a:rPr>
                <a:t>Use</a:t>
              </a:r>
              <a:r>
                <a:rPr b="1" lang="en-US" sz="2800">
                  <a:solidFill>
                    <a:schemeClr val="dk1"/>
                  </a:solidFill>
                  <a:latin typeface="Calibri"/>
                  <a:ea typeface="Calibri"/>
                  <a:cs typeface="Calibri"/>
                  <a:sym typeface="Calibri"/>
                </a:rPr>
                <a:t> </a:t>
              </a:r>
              <a:r>
                <a:rPr b="1" lang="en-US" sz="2800">
                  <a:solidFill>
                    <a:srgbClr val="000000"/>
                  </a:solidFill>
                  <a:latin typeface="Calibri"/>
                  <a:ea typeface="Calibri"/>
                  <a:cs typeface="Calibri"/>
                  <a:sym typeface="Calibri"/>
                </a:rPr>
                <a:t>protective barriers</a:t>
              </a:r>
              <a:endParaRPr b="1" sz="2800">
                <a:solidFill>
                  <a:srgbClr val="000000"/>
                </a:solidFill>
                <a:latin typeface="Calibri"/>
                <a:ea typeface="Calibri"/>
                <a:cs typeface="Calibri"/>
                <a:sym typeface="Calibri"/>
              </a:endParaRPr>
            </a:p>
          </p:txBody>
        </p:sp>
        <p:cxnSp>
          <p:nvCxnSpPr>
            <p:cNvPr id="879" name="Google Shape;879;p35"/>
            <p:cNvCxnSpPr/>
            <p:nvPr/>
          </p:nvCxnSpPr>
          <p:spPr>
            <a:xfrm>
              <a:off x="0" y="1364012"/>
              <a:ext cx="10453262" cy="0"/>
            </a:xfrm>
            <a:prstGeom prst="straightConnector1">
              <a:avLst/>
            </a:prstGeom>
            <a:blipFill rotWithShape="1">
              <a:blip r:embed="rId3">
                <a:alphaModFix/>
              </a:blip>
              <a:tile algn="tl" flip="none" tx="0" sx="60000" ty="0" sy="58999"/>
            </a:blipFill>
            <a:ln>
              <a:noFill/>
            </a:ln>
          </p:spPr>
        </p:cxnSp>
        <p:sp>
          <p:nvSpPr>
            <p:cNvPr id="880" name="Google Shape;880;p35"/>
            <p:cNvSpPr/>
            <p:nvPr/>
          </p:nvSpPr>
          <p:spPr>
            <a:xfrm>
              <a:off x="0" y="1364012"/>
              <a:ext cx="10453262" cy="681797"/>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1" name="Google Shape;881;p35"/>
            <p:cNvSpPr txBox="1"/>
            <p:nvPr/>
          </p:nvSpPr>
          <p:spPr>
            <a:xfrm>
              <a:off x="0" y="1364012"/>
              <a:ext cx="10453262" cy="681797"/>
            </a:xfrm>
            <a:prstGeom prst="rect">
              <a:avLst/>
            </a:prstGeom>
            <a:noFill/>
            <a:ln>
              <a:noFill/>
            </a:ln>
          </p:spPr>
          <p:txBody>
            <a:bodyPr anchorCtr="0" anchor="t" bIns="106675" lIns="106675" spcFirstLastPara="1" rIns="106675" wrap="square" tIns="106675">
              <a:noAutofit/>
            </a:bodyPr>
            <a:lstStyle/>
            <a:p>
              <a:pPr indent="0" lvl="0" marL="0" marR="0" rtl="0" algn="l">
                <a:lnSpc>
                  <a:spcPct val="90000"/>
                </a:lnSpc>
                <a:spcBef>
                  <a:spcPts val="0"/>
                </a:spcBef>
                <a:spcAft>
                  <a:spcPts val="0"/>
                </a:spcAft>
                <a:buClr>
                  <a:schemeClr val="dk1"/>
                </a:buClr>
                <a:buSzPts val="2800"/>
                <a:buFont typeface="Calibri"/>
                <a:buNone/>
              </a:pPr>
              <a:r>
                <a:rPr b="1" lang="en-US" sz="2800">
                  <a:solidFill>
                    <a:schemeClr val="dk1"/>
                  </a:solidFill>
                  <a:latin typeface="Calibri"/>
                  <a:ea typeface="Calibri"/>
                  <a:cs typeface="Calibri"/>
                  <a:sym typeface="Calibri"/>
                </a:rPr>
                <a:t>Apply direct pressure using a bandage or gauze</a:t>
              </a:r>
              <a:endParaRPr b="1" sz="2800">
                <a:solidFill>
                  <a:schemeClr val="dk1"/>
                </a:solidFill>
                <a:latin typeface="Calibri"/>
                <a:ea typeface="Calibri"/>
                <a:cs typeface="Calibri"/>
                <a:sym typeface="Calibri"/>
              </a:endParaRPr>
            </a:p>
          </p:txBody>
        </p:sp>
        <p:cxnSp>
          <p:nvCxnSpPr>
            <p:cNvPr id="882" name="Google Shape;882;p35"/>
            <p:cNvCxnSpPr/>
            <p:nvPr/>
          </p:nvCxnSpPr>
          <p:spPr>
            <a:xfrm>
              <a:off x="0" y="2045809"/>
              <a:ext cx="10453262" cy="0"/>
            </a:xfrm>
            <a:prstGeom prst="straightConnector1">
              <a:avLst/>
            </a:prstGeom>
            <a:blipFill rotWithShape="1">
              <a:blip r:embed="rId3">
                <a:alphaModFix/>
              </a:blip>
              <a:tile algn="tl" flip="none" tx="0" sx="60000" ty="0" sy="58999"/>
            </a:blipFill>
            <a:ln>
              <a:noFill/>
            </a:ln>
          </p:spPr>
        </p:cxnSp>
        <p:sp>
          <p:nvSpPr>
            <p:cNvPr id="883" name="Google Shape;883;p35"/>
            <p:cNvSpPr/>
            <p:nvPr/>
          </p:nvSpPr>
          <p:spPr>
            <a:xfrm>
              <a:off x="0" y="2045809"/>
              <a:ext cx="10453262" cy="681797"/>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4" name="Google Shape;884;p35"/>
            <p:cNvSpPr txBox="1"/>
            <p:nvPr/>
          </p:nvSpPr>
          <p:spPr>
            <a:xfrm>
              <a:off x="0" y="2045809"/>
              <a:ext cx="10453262" cy="681797"/>
            </a:xfrm>
            <a:prstGeom prst="rect">
              <a:avLst/>
            </a:prstGeom>
            <a:noFill/>
            <a:ln>
              <a:noFill/>
            </a:ln>
          </p:spPr>
          <p:txBody>
            <a:bodyPr anchorCtr="0" anchor="t" bIns="106675" lIns="106675" spcFirstLastPara="1" rIns="106675" wrap="square" tIns="106675">
              <a:noAutofit/>
            </a:bodyPr>
            <a:lstStyle/>
            <a:p>
              <a:pPr indent="0" lvl="0" marL="0" marR="0" rtl="0" algn="l">
                <a:lnSpc>
                  <a:spcPct val="90000"/>
                </a:lnSpc>
                <a:spcBef>
                  <a:spcPts val="0"/>
                </a:spcBef>
                <a:spcAft>
                  <a:spcPts val="0"/>
                </a:spcAft>
                <a:buClr>
                  <a:schemeClr val="dk1"/>
                </a:buClr>
                <a:buSzPts val="2800"/>
                <a:buFont typeface="Calibri"/>
                <a:buNone/>
              </a:pPr>
              <a:r>
                <a:rPr b="1" lang="en-US" sz="2800">
                  <a:solidFill>
                    <a:schemeClr val="dk1"/>
                  </a:solidFill>
                  <a:latin typeface="Calibri"/>
                  <a:ea typeface="Calibri"/>
                  <a:cs typeface="Calibri"/>
                  <a:sym typeface="Calibri"/>
                </a:rPr>
                <a:t>Elevate the wound</a:t>
              </a:r>
              <a:endParaRPr b="1" sz="2800">
                <a:solidFill>
                  <a:schemeClr val="dk1"/>
                </a:solidFill>
                <a:latin typeface="Calibri"/>
                <a:ea typeface="Calibri"/>
                <a:cs typeface="Calibri"/>
                <a:sym typeface="Calibri"/>
              </a:endParaRPr>
            </a:p>
          </p:txBody>
        </p:sp>
        <p:cxnSp>
          <p:nvCxnSpPr>
            <p:cNvPr id="885" name="Google Shape;885;p35"/>
            <p:cNvCxnSpPr/>
            <p:nvPr/>
          </p:nvCxnSpPr>
          <p:spPr>
            <a:xfrm>
              <a:off x="0" y="2727607"/>
              <a:ext cx="10453262" cy="0"/>
            </a:xfrm>
            <a:prstGeom prst="straightConnector1">
              <a:avLst/>
            </a:prstGeom>
            <a:blipFill rotWithShape="1">
              <a:blip r:embed="rId3">
                <a:alphaModFix/>
              </a:blip>
              <a:tile algn="tl" flip="none" tx="0" sx="60000" ty="0" sy="58999"/>
            </a:blipFill>
            <a:ln>
              <a:noFill/>
            </a:ln>
          </p:spPr>
        </p:cxnSp>
        <p:sp>
          <p:nvSpPr>
            <p:cNvPr id="886" name="Google Shape;886;p35"/>
            <p:cNvSpPr/>
            <p:nvPr/>
          </p:nvSpPr>
          <p:spPr>
            <a:xfrm>
              <a:off x="0" y="2727607"/>
              <a:ext cx="10453262" cy="681797"/>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7" name="Google Shape;887;p35"/>
            <p:cNvSpPr txBox="1"/>
            <p:nvPr/>
          </p:nvSpPr>
          <p:spPr>
            <a:xfrm>
              <a:off x="0" y="2727607"/>
              <a:ext cx="10453262" cy="681797"/>
            </a:xfrm>
            <a:prstGeom prst="rect">
              <a:avLst/>
            </a:prstGeom>
            <a:noFill/>
            <a:ln>
              <a:noFill/>
            </a:ln>
          </p:spPr>
          <p:txBody>
            <a:bodyPr anchorCtr="0" anchor="t" bIns="106675" lIns="106675" spcFirstLastPara="1" rIns="106675" wrap="square" tIns="106675">
              <a:noAutofit/>
            </a:bodyPr>
            <a:lstStyle/>
            <a:p>
              <a:pPr indent="0" lvl="0" marL="0" marR="0" rtl="0" algn="l">
                <a:lnSpc>
                  <a:spcPct val="90000"/>
                </a:lnSpc>
                <a:spcBef>
                  <a:spcPts val="0"/>
                </a:spcBef>
                <a:spcAft>
                  <a:spcPts val="0"/>
                </a:spcAft>
                <a:buClr>
                  <a:schemeClr val="dk1"/>
                </a:buClr>
                <a:buSzPts val="2800"/>
                <a:buFont typeface="Calibri"/>
                <a:buNone/>
              </a:pPr>
              <a:r>
                <a:rPr b="1" lang="en-US" sz="2800">
                  <a:solidFill>
                    <a:schemeClr val="dk1"/>
                  </a:solidFill>
                  <a:latin typeface="Calibri"/>
                  <a:ea typeface="Calibri"/>
                  <a:cs typeface="Calibri"/>
                  <a:sym typeface="Calibri"/>
                </a:rPr>
                <a:t>Gently press  the main artery of the injured part.</a:t>
              </a:r>
              <a:endParaRPr b="1" sz="2800">
                <a:solidFill>
                  <a:schemeClr val="dk1"/>
                </a:solidFill>
                <a:latin typeface="Calibri"/>
                <a:ea typeface="Calibri"/>
                <a:cs typeface="Calibri"/>
                <a:sym typeface="Calibri"/>
              </a:endParaRPr>
            </a:p>
          </p:txBody>
        </p:sp>
      </p:grpSp>
      <p:sp>
        <p:nvSpPr>
          <p:cNvPr id="888" name="Google Shape;888;p35"/>
          <p:cNvSpPr txBox="1"/>
          <p:nvPr/>
        </p:nvSpPr>
        <p:spPr>
          <a:xfrm>
            <a:off x="9521540" y="315294"/>
            <a:ext cx="2573525"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lt1"/>
                </a:solidFill>
                <a:latin typeface="Rockwell"/>
                <a:ea typeface="Rockwell"/>
                <a:cs typeface="Rockwell"/>
                <a:sym typeface="Rockwell"/>
              </a:rPr>
              <a:t>Part B: Safety in Sports</a:t>
            </a:r>
            <a:endParaRPr sz="1800">
              <a:solidFill>
                <a:schemeClr val="lt1"/>
              </a:solidFill>
              <a:latin typeface="Rockwell"/>
              <a:ea typeface="Rockwell"/>
              <a:cs typeface="Rockwell"/>
              <a:sym typeface="Rockwell"/>
            </a:endParaRPr>
          </a:p>
        </p:txBody>
      </p:sp>
      <p:pic>
        <p:nvPicPr>
          <p:cNvPr descr="Εικόνα που περιέχει κείμενο&#10;&#10;Περιγραφή που δημιουργήθηκε αυτόματα" id="889" name="Google Shape;889;p35"/>
          <p:cNvPicPr preferRelativeResize="0"/>
          <p:nvPr/>
        </p:nvPicPr>
        <p:blipFill rotWithShape="1">
          <a:blip r:embed="rId4">
            <a:alphaModFix/>
          </a:blip>
          <a:srcRect b="0" l="0" r="0" t="0"/>
          <a:stretch/>
        </p:blipFill>
        <p:spPr>
          <a:xfrm>
            <a:off x="212542" y="5956749"/>
            <a:ext cx="3498861" cy="734044"/>
          </a:xfrm>
          <a:prstGeom prst="rect">
            <a:avLst/>
          </a:prstGeom>
          <a:noFill/>
          <a:ln>
            <a:noFill/>
          </a:ln>
        </p:spPr>
      </p:pic>
      <p:pic>
        <p:nvPicPr>
          <p:cNvPr id="890" name="Google Shape;890;p35"/>
          <p:cNvPicPr preferRelativeResize="0"/>
          <p:nvPr/>
        </p:nvPicPr>
        <p:blipFill rotWithShape="1">
          <a:blip r:embed="rId5">
            <a:alphaModFix/>
          </a:blip>
          <a:srcRect b="0" l="0" r="0" t="0"/>
          <a:stretch/>
        </p:blipFill>
        <p:spPr>
          <a:xfrm>
            <a:off x="3798487" y="5797623"/>
            <a:ext cx="2573741" cy="1052296"/>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4" name="Shape 894"/>
        <p:cNvGrpSpPr/>
        <p:nvPr/>
      </p:nvGrpSpPr>
      <p:grpSpPr>
        <a:xfrm>
          <a:off x="0" y="0"/>
          <a:ext cx="0" cy="0"/>
          <a:chOff x="0" y="0"/>
          <a:chExt cx="0" cy="0"/>
        </a:xfrm>
      </p:grpSpPr>
      <p:sp>
        <p:nvSpPr>
          <p:cNvPr id="895" name="Google Shape;895;p36"/>
          <p:cNvSpPr txBox="1"/>
          <p:nvPr>
            <p:ph type="ctrTitle"/>
          </p:nvPr>
        </p:nvSpPr>
        <p:spPr>
          <a:xfrm>
            <a:off x="1309030" y="2636912"/>
            <a:ext cx="9144000" cy="913520"/>
          </a:xfrm>
          <a:prstGeom prst="rect">
            <a:avLst/>
          </a:prstGeom>
          <a:noFill/>
          <a:ln>
            <a:noFill/>
          </a:ln>
        </p:spPr>
        <p:txBody>
          <a:bodyPr anchorCtr="0" anchor="ctr" bIns="45700" lIns="91425" spcFirstLastPara="1" rIns="91425" wrap="square" tIns="45700">
            <a:noAutofit/>
          </a:bodyPr>
          <a:lstStyle/>
          <a:p>
            <a:pPr indent="0" lvl="0" marL="0" rtl="0" algn="l">
              <a:lnSpc>
                <a:spcPct val="80000"/>
              </a:lnSpc>
              <a:spcBef>
                <a:spcPts val="0"/>
              </a:spcBef>
              <a:spcAft>
                <a:spcPts val="0"/>
              </a:spcAft>
              <a:buSzPts val="7200"/>
              <a:buFont typeface="Rockwell"/>
              <a:buNone/>
            </a:pPr>
            <a:r>
              <a:rPr lang="en-US" sz="7200"/>
              <a:t>HELPING PEOPLE WITH DISABILITIES</a:t>
            </a:r>
            <a:endParaRPr sz="7200"/>
          </a:p>
        </p:txBody>
      </p:sp>
      <p:pic>
        <p:nvPicPr>
          <p:cNvPr id="896" name="Google Shape;896;p36"/>
          <p:cNvPicPr preferRelativeResize="0"/>
          <p:nvPr/>
        </p:nvPicPr>
        <p:blipFill rotWithShape="1">
          <a:blip r:embed="rId3">
            <a:alphaModFix/>
          </a:blip>
          <a:srcRect b="0" l="0" r="0" t="0"/>
          <a:stretch/>
        </p:blipFill>
        <p:spPr>
          <a:xfrm>
            <a:off x="936171" y="4446169"/>
            <a:ext cx="1366803" cy="1366803"/>
          </a:xfrm>
          <a:prstGeom prst="rect">
            <a:avLst/>
          </a:prstGeom>
          <a:noFill/>
          <a:ln>
            <a:noFill/>
          </a:ln>
        </p:spPr>
      </p:pic>
      <p:sp>
        <p:nvSpPr>
          <p:cNvPr id="897" name="Google Shape;897;p36"/>
          <p:cNvSpPr txBox="1"/>
          <p:nvPr/>
        </p:nvSpPr>
        <p:spPr>
          <a:xfrm>
            <a:off x="9521540" y="315294"/>
            <a:ext cx="2573525"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lt1"/>
                </a:solidFill>
                <a:latin typeface="Rockwell"/>
                <a:ea typeface="Rockwell"/>
                <a:cs typeface="Rockwell"/>
                <a:sym typeface="Rockwell"/>
              </a:rPr>
              <a:t>Part B: Safety in Sports</a:t>
            </a:r>
            <a:endParaRPr sz="1800">
              <a:solidFill>
                <a:schemeClr val="lt1"/>
              </a:solidFill>
              <a:latin typeface="Rockwell"/>
              <a:ea typeface="Rockwell"/>
              <a:cs typeface="Rockwell"/>
              <a:sym typeface="Rockwell"/>
            </a:endParaRPr>
          </a:p>
        </p:txBody>
      </p:sp>
      <p:pic>
        <p:nvPicPr>
          <p:cNvPr descr="Εικόνα που περιέχει κείμενο&#10;&#10;Περιγραφή που δημιουργήθηκε αυτόματα" id="898" name="Google Shape;898;p36"/>
          <p:cNvPicPr preferRelativeResize="0"/>
          <p:nvPr/>
        </p:nvPicPr>
        <p:blipFill rotWithShape="1">
          <a:blip r:embed="rId4">
            <a:alphaModFix/>
          </a:blip>
          <a:srcRect b="0" l="0" r="0" t="0"/>
          <a:stretch/>
        </p:blipFill>
        <p:spPr>
          <a:xfrm>
            <a:off x="212542" y="5956749"/>
            <a:ext cx="3498861" cy="734044"/>
          </a:xfrm>
          <a:prstGeom prst="rect">
            <a:avLst/>
          </a:prstGeom>
          <a:noFill/>
          <a:ln>
            <a:noFill/>
          </a:ln>
        </p:spPr>
      </p:pic>
      <p:pic>
        <p:nvPicPr>
          <p:cNvPr id="899" name="Google Shape;899;p36"/>
          <p:cNvPicPr preferRelativeResize="0"/>
          <p:nvPr/>
        </p:nvPicPr>
        <p:blipFill rotWithShape="1">
          <a:blip r:embed="rId5">
            <a:alphaModFix/>
          </a:blip>
          <a:srcRect b="0" l="0" r="0" t="0"/>
          <a:stretch/>
        </p:blipFill>
        <p:spPr>
          <a:xfrm>
            <a:off x="3798487" y="5797623"/>
            <a:ext cx="2573741" cy="1052296"/>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3" name="Shape 903"/>
        <p:cNvGrpSpPr/>
        <p:nvPr/>
      </p:nvGrpSpPr>
      <p:grpSpPr>
        <a:xfrm>
          <a:off x="0" y="0"/>
          <a:ext cx="0" cy="0"/>
          <a:chOff x="0" y="0"/>
          <a:chExt cx="0" cy="0"/>
        </a:xfrm>
      </p:grpSpPr>
      <p:sp>
        <p:nvSpPr>
          <p:cNvPr id="904" name="Google Shape;904;p37"/>
          <p:cNvSpPr txBox="1"/>
          <p:nvPr>
            <p:ph type="title"/>
          </p:nvPr>
        </p:nvSpPr>
        <p:spPr>
          <a:xfrm>
            <a:off x="1069848" y="484632"/>
            <a:ext cx="10058400" cy="1609344"/>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5400"/>
              <a:buFont typeface="Rockwell"/>
              <a:buNone/>
            </a:pPr>
            <a:r>
              <a:rPr lang="en-US"/>
              <a:t>ABOUT DISABILITY</a:t>
            </a:r>
            <a:endParaRPr/>
          </a:p>
        </p:txBody>
      </p:sp>
      <p:sp>
        <p:nvSpPr>
          <p:cNvPr id="905" name="Google Shape;905;p37"/>
          <p:cNvSpPr txBox="1"/>
          <p:nvPr>
            <p:ph idx="1" type="body"/>
          </p:nvPr>
        </p:nvSpPr>
        <p:spPr>
          <a:xfrm>
            <a:off x="1088136" y="2588124"/>
            <a:ext cx="9361040" cy="2025824"/>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SzPts val="2380"/>
              <a:buNone/>
            </a:pPr>
            <a:r>
              <a:rPr lang="en-US" sz="2800"/>
              <a:t>A person with an impairment is described as having a physical or mental condition that severely restricts one or more important living tasks.</a:t>
            </a:r>
            <a:r>
              <a:rPr lang="en-US" sz="1600"/>
              <a:t>(Kirschner, K. &amp; Curry, R. 2009)</a:t>
            </a:r>
            <a:endParaRPr/>
          </a:p>
          <a:p>
            <a:pPr indent="-31750" lvl="0" marL="182880" rtl="0" algn="l">
              <a:lnSpc>
                <a:spcPct val="90000"/>
              </a:lnSpc>
              <a:spcBef>
                <a:spcPts val="1200"/>
              </a:spcBef>
              <a:spcAft>
                <a:spcPts val="0"/>
              </a:spcAft>
              <a:buSzPts val="2380"/>
              <a:buNone/>
            </a:pPr>
            <a:r>
              <a:t/>
            </a:r>
            <a:endParaRPr sz="2800"/>
          </a:p>
        </p:txBody>
      </p:sp>
      <p:sp>
        <p:nvSpPr>
          <p:cNvPr id="906" name="Google Shape;906;p37"/>
          <p:cNvSpPr txBox="1"/>
          <p:nvPr>
            <p:ph idx="11" type="ftr"/>
          </p:nvPr>
        </p:nvSpPr>
        <p:spPr>
          <a:xfrm>
            <a:off x="1088136" y="6272784"/>
            <a:ext cx="6327648"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US">
                <a:solidFill>
                  <a:srgbClr val="FFFFFF"/>
                </a:solidFill>
              </a:rPr>
              <a:t>©www.rescuetraining.gr</a:t>
            </a:r>
            <a:endParaRPr>
              <a:solidFill>
                <a:srgbClr val="FFFFFF"/>
              </a:solidFill>
            </a:endParaRPr>
          </a:p>
        </p:txBody>
      </p:sp>
      <p:sp>
        <p:nvSpPr>
          <p:cNvPr id="907" name="Google Shape;907;p37"/>
          <p:cNvSpPr txBox="1"/>
          <p:nvPr/>
        </p:nvSpPr>
        <p:spPr>
          <a:xfrm>
            <a:off x="9521540" y="315294"/>
            <a:ext cx="2573525"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lt1"/>
                </a:solidFill>
                <a:latin typeface="Rockwell"/>
                <a:ea typeface="Rockwell"/>
                <a:cs typeface="Rockwell"/>
                <a:sym typeface="Rockwell"/>
              </a:rPr>
              <a:t>Part B: Safety in Sports</a:t>
            </a:r>
            <a:endParaRPr sz="1800">
              <a:solidFill>
                <a:schemeClr val="lt1"/>
              </a:solidFill>
              <a:latin typeface="Rockwell"/>
              <a:ea typeface="Rockwell"/>
              <a:cs typeface="Rockwell"/>
              <a:sym typeface="Rockwell"/>
            </a:endParaRPr>
          </a:p>
        </p:txBody>
      </p:sp>
      <p:pic>
        <p:nvPicPr>
          <p:cNvPr descr="Εικόνα που περιέχει κείμενο&#10;&#10;Περιγραφή που δημιουργήθηκε αυτόματα" id="908" name="Google Shape;908;p37"/>
          <p:cNvPicPr preferRelativeResize="0"/>
          <p:nvPr/>
        </p:nvPicPr>
        <p:blipFill rotWithShape="1">
          <a:blip r:embed="rId3">
            <a:alphaModFix/>
          </a:blip>
          <a:srcRect b="0" l="0" r="0" t="0"/>
          <a:stretch/>
        </p:blipFill>
        <p:spPr>
          <a:xfrm>
            <a:off x="212542" y="5956749"/>
            <a:ext cx="3498861" cy="734044"/>
          </a:xfrm>
          <a:prstGeom prst="rect">
            <a:avLst/>
          </a:prstGeom>
          <a:noFill/>
          <a:ln>
            <a:noFill/>
          </a:ln>
        </p:spPr>
      </p:pic>
      <p:pic>
        <p:nvPicPr>
          <p:cNvPr id="909" name="Google Shape;909;p37"/>
          <p:cNvPicPr preferRelativeResize="0"/>
          <p:nvPr/>
        </p:nvPicPr>
        <p:blipFill rotWithShape="1">
          <a:blip r:embed="rId4">
            <a:alphaModFix/>
          </a:blip>
          <a:srcRect b="0" l="0" r="0" t="0"/>
          <a:stretch/>
        </p:blipFill>
        <p:spPr>
          <a:xfrm>
            <a:off x="3798487" y="5797623"/>
            <a:ext cx="2573741" cy="1052296"/>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3" name="Shape 913"/>
        <p:cNvGrpSpPr/>
        <p:nvPr/>
      </p:nvGrpSpPr>
      <p:grpSpPr>
        <a:xfrm>
          <a:off x="0" y="0"/>
          <a:ext cx="0" cy="0"/>
          <a:chOff x="0" y="0"/>
          <a:chExt cx="0" cy="0"/>
        </a:xfrm>
      </p:grpSpPr>
      <p:sp>
        <p:nvSpPr>
          <p:cNvPr id="914" name="Google Shape;914;p38"/>
          <p:cNvSpPr txBox="1"/>
          <p:nvPr>
            <p:ph type="title"/>
          </p:nvPr>
        </p:nvSpPr>
        <p:spPr>
          <a:xfrm>
            <a:off x="1069848" y="484632"/>
            <a:ext cx="10058400" cy="1609344"/>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5400"/>
              <a:buFont typeface="Rockwell"/>
              <a:buNone/>
            </a:pPr>
            <a:r>
              <a:rPr lang="en-US"/>
              <a:t>BASIC INTERACTION WITH PEOPLE WITH DISABILITIES</a:t>
            </a:r>
            <a:endParaRPr/>
          </a:p>
        </p:txBody>
      </p:sp>
      <p:sp>
        <p:nvSpPr>
          <p:cNvPr id="915" name="Google Shape;915;p38"/>
          <p:cNvSpPr txBox="1"/>
          <p:nvPr>
            <p:ph idx="1" type="body"/>
          </p:nvPr>
        </p:nvSpPr>
        <p:spPr>
          <a:xfrm>
            <a:off x="1069848" y="2743200"/>
            <a:ext cx="10058400" cy="3429000"/>
          </a:xfrm>
          <a:prstGeom prst="rect">
            <a:avLst/>
          </a:prstGeom>
          <a:noFill/>
          <a:ln>
            <a:noFill/>
          </a:ln>
        </p:spPr>
        <p:txBody>
          <a:bodyPr anchorCtr="0" anchor="t" bIns="45700" lIns="91425" spcFirstLastPara="1" rIns="91425" wrap="square" tIns="45700">
            <a:normAutofit/>
          </a:bodyPr>
          <a:lstStyle/>
          <a:p>
            <a:pPr indent="-514350" lvl="0" marL="514350" rtl="0" algn="l">
              <a:lnSpc>
                <a:spcPct val="90000"/>
              </a:lnSpc>
              <a:spcBef>
                <a:spcPts val="0"/>
              </a:spcBef>
              <a:spcAft>
                <a:spcPts val="0"/>
              </a:spcAft>
              <a:buSzPts val="2720"/>
              <a:buFont typeface="Rockwell"/>
              <a:buAutoNum type="arabicPeriod"/>
            </a:pPr>
            <a:r>
              <a:rPr lang="en-US" sz="3200"/>
              <a:t>Use appropriate and polite words.</a:t>
            </a:r>
            <a:endParaRPr/>
          </a:p>
          <a:p>
            <a:pPr indent="-514350" lvl="0" marL="514350" rtl="0" algn="l">
              <a:lnSpc>
                <a:spcPct val="90000"/>
              </a:lnSpc>
              <a:spcBef>
                <a:spcPts val="1200"/>
              </a:spcBef>
              <a:spcAft>
                <a:spcPts val="0"/>
              </a:spcAft>
              <a:buSzPts val="2720"/>
              <a:buFont typeface="Rockwell"/>
              <a:buAutoNum type="arabicPeriod"/>
            </a:pPr>
            <a:r>
              <a:rPr lang="en-US" sz="3200"/>
              <a:t>Make use of person’s first.</a:t>
            </a:r>
            <a:endParaRPr/>
          </a:p>
          <a:p>
            <a:pPr indent="-514350" lvl="0" marL="514350" rtl="0" algn="l">
              <a:lnSpc>
                <a:spcPct val="90000"/>
              </a:lnSpc>
              <a:spcBef>
                <a:spcPts val="1200"/>
              </a:spcBef>
              <a:spcAft>
                <a:spcPts val="0"/>
              </a:spcAft>
              <a:buSzPts val="2720"/>
              <a:buFont typeface="Rockwell"/>
              <a:buAutoNum type="arabicPeriod"/>
            </a:pPr>
            <a:r>
              <a:rPr lang="en-US" sz="3200"/>
              <a:t>Put the person BEFORE the disability</a:t>
            </a:r>
            <a:endParaRPr/>
          </a:p>
          <a:p>
            <a:pPr indent="-514350" lvl="0" marL="514350" rtl="0" algn="l">
              <a:lnSpc>
                <a:spcPct val="90000"/>
              </a:lnSpc>
              <a:spcBef>
                <a:spcPts val="1200"/>
              </a:spcBef>
              <a:spcAft>
                <a:spcPts val="0"/>
              </a:spcAft>
              <a:buSzPts val="2720"/>
              <a:buFont typeface="Rockwell"/>
              <a:buAutoNum type="arabicPeriod"/>
            </a:pPr>
            <a:r>
              <a:rPr lang="en-US" sz="3200"/>
              <a:t> and explain what the person has.</a:t>
            </a:r>
            <a:endParaRPr/>
          </a:p>
        </p:txBody>
      </p:sp>
      <p:sp>
        <p:nvSpPr>
          <p:cNvPr id="916" name="Google Shape;916;p38"/>
          <p:cNvSpPr txBox="1"/>
          <p:nvPr>
            <p:ph idx="11" type="ftr"/>
          </p:nvPr>
        </p:nvSpPr>
        <p:spPr>
          <a:xfrm>
            <a:off x="1088136" y="6272784"/>
            <a:ext cx="6327648"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US">
                <a:solidFill>
                  <a:srgbClr val="FFFFFF"/>
                </a:solidFill>
              </a:rPr>
              <a:t>©www.rescuetraining.gr</a:t>
            </a:r>
            <a:endParaRPr>
              <a:solidFill>
                <a:srgbClr val="FFFFFF"/>
              </a:solidFill>
            </a:endParaRPr>
          </a:p>
        </p:txBody>
      </p:sp>
      <p:sp>
        <p:nvSpPr>
          <p:cNvPr id="917" name="Google Shape;917;p38"/>
          <p:cNvSpPr txBox="1"/>
          <p:nvPr/>
        </p:nvSpPr>
        <p:spPr>
          <a:xfrm>
            <a:off x="9521540" y="315294"/>
            <a:ext cx="2573525"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lt1"/>
                </a:solidFill>
                <a:latin typeface="Rockwell"/>
                <a:ea typeface="Rockwell"/>
                <a:cs typeface="Rockwell"/>
                <a:sym typeface="Rockwell"/>
              </a:rPr>
              <a:t>Part B: Safety in Sports</a:t>
            </a:r>
            <a:endParaRPr sz="1800">
              <a:solidFill>
                <a:schemeClr val="lt1"/>
              </a:solidFill>
              <a:latin typeface="Rockwell"/>
              <a:ea typeface="Rockwell"/>
              <a:cs typeface="Rockwell"/>
              <a:sym typeface="Rockwell"/>
            </a:endParaRPr>
          </a:p>
        </p:txBody>
      </p:sp>
      <p:pic>
        <p:nvPicPr>
          <p:cNvPr descr="Εικόνα που περιέχει κείμενο&#10;&#10;Περιγραφή που δημιουργήθηκε αυτόματα" id="918" name="Google Shape;918;p38"/>
          <p:cNvPicPr preferRelativeResize="0"/>
          <p:nvPr/>
        </p:nvPicPr>
        <p:blipFill rotWithShape="1">
          <a:blip r:embed="rId3">
            <a:alphaModFix/>
          </a:blip>
          <a:srcRect b="0" l="0" r="0" t="0"/>
          <a:stretch/>
        </p:blipFill>
        <p:spPr>
          <a:xfrm>
            <a:off x="212542" y="5956749"/>
            <a:ext cx="3498861" cy="734044"/>
          </a:xfrm>
          <a:prstGeom prst="rect">
            <a:avLst/>
          </a:prstGeom>
          <a:noFill/>
          <a:ln>
            <a:noFill/>
          </a:ln>
        </p:spPr>
      </p:pic>
      <p:pic>
        <p:nvPicPr>
          <p:cNvPr id="919" name="Google Shape;919;p38"/>
          <p:cNvPicPr preferRelativeResize="0"/>
          <p:nvPr/>
        </p:nvPicPr>
        <p:blipFill rotWithShape="1">
          <a:blip r:embed="rId4">
            <a:alphaModFix/>
          </a:blip>
          <a:srcRect b="0" l="0" r="0" t="0"/>
          <a:stretch/>
        </p:blipFill>
        <p:spPr>
          <a:xfrm>
            <a:off x="3798487" y="5797623"/>
            <a:ext cx="2573741" cy="1052296"/>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3" name="Shape 923"/>
        <p:cNvGrpSpPr/>
        <p:nvPr/>
      </p:nvGrpSpPr>
      <p:grpSpPr>
        <a:xfrm>
          <a:off x="0" y="0"/>
          <a:ext cx="0" cy="0"/>
          <a:chOff x="0" y="0"/>
          <a:chExt cx="0" cy="0"/>
        </a:xfrm>
      </p:grpSpPr>
      <p:sp>
        <p:nvSpPr>
          <p:cNvPr id="924" name="Google Shape;924;p39"/>
          <p:cNvSpPr txBox="1"/>
          <p:nvPr>
            <p:ph type="title"/>
          </p:nvPr>
        </p:nvSpPr>
        <p:spPr>
          <a:xfrm>
            <a:off x="1069848" y="484632"/>
            <a:ext cx="10058400" cy="1609344"/>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5400"/>
              <a:buFont typeface="Rockwell"/>
              <a:buNone/>
            </a:pPr>
            <a:r>
              <a:rPr lang="en-US"/>
              <a:t>VISION IMPAIRMENT</a:t>
            </a:r>
            <a:endParaRPr/>
          </a:p>
        </p:txBody>
      </p:sp>
      <p:sp>
        <p:nvSpPr>
          <p:cNvPr id="925" name="Google Shape;925;p39"/>
          <p:cNvSpPr txBox="1"/>
          <p:nvPr>
            <p:ph idx="1" type="body"/>
          </p:nvPr>
        </p:nvSpPr>
        <p:spPr>
          <a:xfrm>
            <a:off x="1069848" y="2586446"/>
            <a:ext cx="10058400" cy="3585754"/>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SzPts val="2040"/>
              <a:buNone/>
            </a:pPr>
            <a:r>
              <a:rPr lang="en-US" sz="2400"/>
              <a:t>People with low vision have restricted eyesight.</a:t>
            </a:r>
            <a:endParaRPr/>
          </a:p>
          <a:p>
            <a:pPr indent="0" lvl="0" marL="0" rtl="0" algn="l">
              <a:lnSpc>
                <a:spcPct val="90000"/>
              </a:lnSpc>
              <a:spcBef>
                <a:spcPts val="1200"/>
              </a:spcBef>
              <a:spcAft>
                <a:spcPts val="0"/>
              </a:spcAft>
              <a:buSzPts val="2040"/>
              <a:buNone/>
            </a:pPr>
            <a:r>
              <a:t/>
            </a:r>
            <a:endParaRPr sz="2400"/>
          </a:p>
          <a:p>
            <a:pPr indent="-457200" lvl="0" marL="457200" rtl="0" algn="l">
              <a:lnSpc>
                <a:spcPct val="90000"/>
              </a:lnSpc>
              <a:spcBef>
                <a:spcPts val="1200"/>
              </a:spcBef>
              <a:spcAft>
                <a:spcPts val="0"/>
              </a:spcAft>
              <a:buSzPts val="2040"/>
              <a:buFont typeface="Rockwell"/>
              <a:buAutoNum type="arabicPeriod"/>
            </a:pPr>
            <a:r>
              <a:rPr lang="en-US" sz="2400"/>
              <a:t>Please identify yourself as well as all guests.</a:t>
            </a:r>
            <a:endParaRPr/>
          </a:p>
          <a:p>
            <a:pPr indent="-457200" lvl="0" marL="457200" rtl="0" algn="l">
              <a:lnSpc>
                <a:spcPct val="90000"/>
              </a:lnSpc>
              <a:spcBef>
                <a:spcPts val="1200"/>
              </a:spcBef>
              <a:spcAft>
                <a:spcPts val="0"/>
              </a:spcAft>
              <a:buSzPts val="2040"/>
              <a:buFont typeface="Rockwell"/>
              <a:buAutoNum type="arabicPeriod"/>
            </a:pPr>
            <a:r>
              <a:rPr lang="en-US" sz="2400"/>
              <a:t>Offer to use your arm and walk normally to refer folks.</a:t>
            </a:r>
            <a:endParaRPr/>
          </a:p>
          <a:p>
            <a:pPr indent="-457200" lvl="0" marL="457200" rtl="0" algn="l">
              <a:lnSpc>
                <a:spcPct val="90000"/>
              </a:lnSpc>
              <a:spcBef>
                <a:spcPts val="1200"/>
              </a:spcBef>
              <a:spcAft>
                <a:spcPts val="0"/>
              </a:spcAft>
              <a:buSzPts val="2040"/>
              <a:buFont typeface="Rockwell"/>
              <a:buAutoNum type="arabicPeriod"/>
            </a:pPr>
            <a:r>
              <a:rPr lang="en-US" sz="2400"/>
              <a:t>Use your usual speech. Notify the individual when you are leaving.</a:t>
            </a:r>
            <a:endParaRPr/>
          </a:p>
        </p:txBody>
      </p:sp>
      <p:sp>
        <p:nvSpPr>
          <p:cNvPr id="926" name="Google Shape;926;p39"/>
          <p:cNvSpPr txBox="1"/>
          <p:nvPr/>
        </p:nvSpPr>
        <p:spPr>
          <a:xfrm>
            <a:off x="9521540" y="315294"/>
            <a:ext cx="2573525"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lt1"/>
                </a:solidFill>
                <a:latin typeface="Rockwell"/>
                <a:ea typeface="Rockwell"/>
                <a:cs typeface="Rockwell"/>
                <a:sym typeface="Rockwell"/>
              </a:rPr>
              <a:t>Part B: Safety in Sports</a:t>
            </a:r>
            <a:endParaRPr sz="1800">
              <a:solidFill>
                <a:schemeClr val="lt1"/>
              </a:solidFill>
              <a:latin typeface="Rockwell"/>
              <a:ea typeface="Rockwell"/>
              <a:cs typeface="Rockwell"/>
              <a:sym typeface="Rockwell"/>
            </a:endParaRPr>
          </a:p>
        </p:txBody>
      </p:sp>
      <p:pic>
        <p:nvPicPr>
          <p:cNvPr descr="Εικόνα που περιέχει κείμενο&#10;&#10;Περιγραφή που δημιουργήθηκε αυτόματα" id="927" name="Google Shape;927;p39"/>
          <p:cNvPicPr preferRelativeResize="0"/>
          <p:nvPr/>
        </p:nvPicPr>
        <p:blipFill rotWithShape="1">
          <a:blip r:embed="rId3">
            <a:alphaModFix/>
          </a:blip>
          <a:srcRect b="0" l="0" r="0" t="0"/>
          <a:stretch/>
        </p:blipFill>
        <p:spPr>
          <a:xfrm>
            <a:off x="212542" y="5956749"/>
            <a:ext cx="3498861" cy="734044"/>
          </a:xfrm>
          <a:prstGeom prst="rect">
            <a:avLst/>
          </a:prstGeom>
          <a:noFill/>
          <a:ln>
            <a:noFill/>
          </a:ln>
        </p:spPr>
      </p:pic>
      <p:pic>
        <p:nvPicPr>
          <p:cNvPr id="928" name="Google Shape;928;p39"/>
          <p:cNvPicPr preferRelativeResize="0"/>
          <p:nvPr/>
        </p:nvPicPr>
        <p:blipFill rotWithShape="1">
          <a:blip r:embed="rId4">
            <a:alphaModFix/>
          </a:blip>
          <a:srcRect b="0" l="0" r="0" t="0"/>
          <a:stretch/>
        </p:blipFill>
        <p:spPr>
          <a:xfrm>
            <a:off x="3798487" y="5797623"/>
            <a:ext cx="2573741" cy="1052296"/>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2" name="Shape 132"/>
        <p:cNvGrpSpPr/>
        <p:nvPr/>
      </p:nvGrpSpPr>
      <p:grpSpPr>
        <a:xfrm>
          <a:off x="0" y="0"/>
          <a:ext cx="0" cy="0"/>
          <a:chOff x="0" y="0"/>
          <a:chExt cx="0" cy="0"/>
        </a:xfrm>
      </p:grpSpPr>
      <p:sp>
        <p:nvSpPr>
          <p:cNvPr id="133" name="Google Shape;133;p4"/>
          <p:cNvSpPr txBox="1"/>
          <p:nvPr>
            <p:ph type="title"/>
          </p:nvPr>
        </p:nvSpPr>
        <p:spPr>
          <a:xfrm>
            <a:off x="1069848" y="484632"/>
            <a:ext cx="10058400" cy="1609344"/>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000000"/>
              </a:buClr>
              <a:buSzPts val="5400"/>
              <a:buFont typeface="Arial"/>
              <a:buNone/>
            </a:pPr>
            <a:r>
              <a:rPr b="0" i="0" lang="en-US" u="none" strike="noStrike">
                <a:solidFill>
                  <a:srgbClr val="000000"/>
                </a:solidFill>
                <a:latin typeface="Arial"/>
                <a:ea typeface="Arial"/>
                <a:cs typeface="Arial"/>
                <a:sym typeface="Arial"/>
              </a:rPr>
              <a:t>SAFETY MEASURES DURING GAMEPLAY</a:t>
            </a:r>
            <a:endParaRPr/>
          </a:p>
        </p:txBody>
      </p:sp>
      <p:sp>
        <p:nvSpPr>
          <p:cNvPr id="134" name="Google Shape;134;p4"/>
          <p:cNvSpPr txBox="1"/>
          <p:nvPr>
            <p:ph idx="1" type="body"/>
          </p:nvPr>
        </p:nvSpPr>
        <p:spPr>
          <a:xfrm>
            <a:off x="1069848" y="2769326"/>
            <a:ext cx="10058400" cy="3402874"/>
          </a:xfrm>
          <a:prstGeom prst="rect">
            <a:avLst/>
          </a:prstGeom>
          <a:noFill/>
          <a:ln>
            <a:noFill/>
          </a:ln>
        </p:spPr>
        <p:txBody>
          <a:bodyPr anchorCtr="0" anchor="t" bIns="45700" lIns="91425" spcFirstLastPara="1" rIns="91425" wrap="square" tIns="45700">
            <a:normAutofit/>
          </a:bodyPr>
          <a:lstStyle/>
          <a:p>
            <a:pPr indent="-457200" lvl="0" marL="457200" rtl="0" algn="l">
              <a:lnSpc>
                <a:spcPct val="90000"/>
              </a:lnSpc>
              <a:spcBef>
                <a:spcPts val="0"/>
              </a:spcBef>
              <a:spcAft>
                <a:spcPts val="0"/>
              </a:spcAft>
              <a:buSzPts val="1700"/>
              <a:buFont typeface="Rockwell"/>
              <a:buAutoNum type="arabicPeriod"/>
            </a:pPr>
            <a:r>
              <a:rPr lang="en-US"/>
              <a:t>Clear Communication: Use verbal cues to describe the environment and potential hazards.</a:t>
            </a:r>
            <a:endParaRPr/>
          </a:p>
          <a:p>
            <a:pPr indent="-457200" lvl="0" marL="457200" rtl="0" algn="l">
              <a:lnSpc>
                <a:spcPct val="90000"/>
              </a:lnSpc>
              <a:spcBef>
                <a:spcPts val="1200"/>
              </a:spcBef>
              <a:spcAft>
                <a:spcPts val="0"/>
              </a:spcAft>
              <a:buSzPts val="1700"/>
              <a:buFont typeface="Rockwell"/>
              <a:buAutoNum type="arabicPeriod"/>
            </a:pPr>
            <a:r>
              <a:rPr lang="en-US"/>
              <a:t>Designated Safe Zones: Create areas where players can pause and regroup.</a:t>
            </a:r>
            <a:endParaRPr/>
          </a:p>
          <a:p>
            <a:pPr indent="-457200" lvl="0" marL="457200" rtl="0" algn="l">
              <a:lnSpc>
                <a:spcPct val="90000"/>
              </a:lnSpc>
              <a:spcBef>
                <a:spcPts val="1200"/>
              </a:spcBef>
              <a:spcAft>
                <a:spcPts val="0"/>
              </a:spcAft>
              <a:buSzPts val="1700"/>
              <a:buFont typeface="Rockwell"/>
              <a:buAutoNum type="arabicPeriod"/>
            </a:pPr>
            <a:r>
              <a:rPr lang="en-US"/>
              <a:t>Use of Textured Objects: Incorporate tactile elements to help players navigate.</a:t>
            </a:r>
            <a:endParaRPr/>
          </a:p>
        </p:txBody>
      </p:sp>
      <p:pic>
        <p:nvPicPr>
          <p:cNvPr descr="Εικόνα που περιέχει κείμενο&#10;&#10;Περιγραφή που δημιουργήθηκε αυτόματα" id="135" name="Google Shape;135;p4"/>
          <p:cNvPicPr preferRelativeResize="0"/>
          <p:nvPr/>
        </p:nvPicPr>
        <p:blipFill rotWithShape="1">
          <a:blip r:embed="rId3">
            <a:alphaModFix/>
          </a:blip>
          <a:srcRect b="0" l="0" r="0" t="0"/>
          <a:stretch/>
        </p:blipFill>
        <p:spPr>
          <a:xfrm>
            <a:off x="212542" y="5956749"/>
            <a:ext cx="3498861" cy="734044"/>
          </a:xfrm>
          <a:prstGeom prst="rect">
            <a:avLst/>
          </a:prstGeom>
          <a:noFill/>
          <a:ln>
            <a:noFill/>
          </a:ln>
        </p:spPr>
      </p:pic>
      <p:pic>
        <p:nvPicPr>
          <p:cNvPr id="136" name="Google Shape;136;p4"/>
          <p:cNvPicPr preferRelativeResize="0"/>
          <p:nvPr/>
        </p:nvPicPr>
        <p:blipFill rotWithShape="1">
          <a:blip r:embed="rId4">
            <a:alphaModFix/>
          </a:blip>
          <a:srcRect b="0" l="0" r="0" t="0"/>
          <a:stretch/>
        </p:blipFill>
        <p:spPr>
          <a:xfrm>
            <a:off x="3798487" y="5797623"/>
            <a:ext cx="2573741" cy="1052296"/>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2" name="Shape 932"/>
        <p:cNvGrpSpPr/>
        <p:nvPr/>
      </p:nvGrpSpPr>
      <p:grpSpPr>
        <a:xfrm>
          <a:off x="0" y="0"/>
          <a:ext cx="0" cy="0"/>
          <a:chOff x="0" y="0"/>
          <a:chExt cx="0" cy="0"/>
        </a:xfrm>
      </p:grpSpPr>
      <p:sp>
        <p:nvSpPr>
          <p:cNvPr id="933" name="Google Shape;933;p40"/>
          <p:cNvSpPr txBox="1"/>
          <p:nvPr>
            <p:ph type="title"/>
          </p:nvPr>
        </p:nvSpPr>
        <p:spPr>
          <a:xfrm>
            <a:off x="1069848" y="484632"/>
            <a:ext cx="10058400" cy="1609344"/>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5400"/>
              <a:buFont typeface="Rockwell"/>
              <a:buNone/>
            </a:pPr>
            <a:r>
              <a:rPr lang="en-US"/>
              <a:t>DEAF OR HARD OF HEARING</a:t>
            </a:r>
            <a:endParaRPr/>
          </a:p>
        </p:txBody>
      </p:sp>
      <p:sp>
        <p:nvSpPr>
          <p:cNvPr id="934" name="Google Shape;934;p40"/>
          <p:cNvSpPr txBox="1"/>
          <p:nvPr>
            <p:ph idx="1" type="body"/>
          </p:nvPr>
        </p:nvSpPr>
        <p:spPr>
          <a:xfrm>
            <a:off x="1069848" y="2121408"/>
            <a:ext cx="10058400" cy="4050792"/>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SzPts val="1700"/>
              <a:buNone/>
            </a:pPr>
            <a:r>
              <a:rPr lang="en-US" sz="2000"/>
              <a:t>Hearing loss can vary in intensity from mild to serious. </a:t>
            </a:r>
            <a:endParaRPr/>
          </a:p>
          <a:p>
            <a:pPr indent="0" lvl="0" marL="0" rtl="0" algn="l">
              <a:lnSpc>
                <a:spcPct val="90000"/>
              </a:lnSpc>
              <a:spcBef>
                <a:spcPts val="1200"/>
              </a:spcBef>
              <a:spcAft>
                <a:spcPts val="0"/>
              </a:spcAft>
              <a:buSzPts val="1700"/>
              <a:buNone/>
            </a:pPr>
            <a:r>
              <a:rPr lang="en-US" sz="2000"/>
              <a:t>People with hearing loss may use a variety of methods and instruments, such as sign language translators, making notes, lipreading, or speaking.</a:t>
            </a:r>
            <a:endParaRPr/>
          </a:p>
          <a:p>
            <a:pPr indent="0" lvl="0" marL="0" rtl="0" algn="l">
              <a:lnSpc>
                <a:spcPct val="90000"/>
              </a:lnSpc>
              <a:spcBef>
                <a:spcPts val="1200"/>
              </a:spcBef>
              <a:spcAft>
                <a:spcPts val="0"/>
              </a:spcAft>
              <a:buSzPts val="1700"/>
              <a:buNone/>
            </a:pPr>
            <a:r>
              <a:t/>
            </a:r>
            <a:endParaRPr sz="2000"/>
          </a:p>
          <a:p>
            <a:pPr indent="-457200" lvl="0" marL="457200" rtl="0" algn="l">
              <a:lnSpc>
                <a:spcPct val="90000"/>
              </a:lnSpc>
              <a:spcBef>
                <a:spcPts val="1200"/>
              </a:spcBef>
              <a:spcAft>
                <a:spcPts val="0"/>
              </a:spcAft>
              <a:buSzPts val="1700"/>
              <a:buFont typeface="Rockwell"/>
              <a:buAutoNum type="arabicPeriod"/>
            </a:pPr>
            <a:r>
              <a:rPr lang="en-US" sz="2000"/>
              <a:t>Tap them on the shoulder or elbow to get their focus. </a:t>
            </a:r>
            <a:endParaRPr/>
          </a:p>
          <a:p>
            <a:pPr indent="-457200" lvl="0" marL="457200" rtl="0" algn="l">
              <a:lnSpc>
                <a:spcPct val="90000"/>
              </a:lnSpc>
              <a:spcBef>
                <a:spcPts val="1200"/>
              </a:spcBef>
              <a:spcAft>
                <a:spcPts val="0"/>
              </a:spcAft>
              <a:buSzPts val="1700"/>
              <a:buFont typeface="Rockwell"/>
              <a:buAutoNum type="arabicPeriod"/>
            </a:pPr>
            <a:r>
              <a:rPr lang="en-US" sz="2000"/>
              <a:t>When using with close eye contact </a:t>
            </a:r>
            <a:endParaRPr/>
          </a:p>
          <a:p>
            <a:pPr indent="-457200" lvl="0" marL="457200" rtl="0" algn="l">
              <a:lnSpc>
                <a:spcPct val="90000"/>
              </a:lnSpc>
              <a:spcBef>
                <a:spcPts val="1200"/>
              </a:spcBef>
              <a:spcAft>
                <a:spcPts val="0"/>
              </a:spcAft>
              <a:buSzPts val="1700"/>
              <a:buFont typeface="Rockwell"/>
              <a:buAutoNum type="arabicPeriod"/>
            </a:pPr>
            <a:r>
              <a:rPr lang="en-US" sz="2000"/>
              <a:t>Natural movements and face reactions</a:t>
            </a:r>
            <a:endParaRPr/>
          </a:p>
          <a:p>
            <a:pPr indent="0" lvl="0" marL="0" rtl="0" algn="l">
              <a:lnSpc>
                <a:spcPct val="90000"/>
              </a:lnSpc>
              <a:spcBef>
                <a:spcPts val="1200"/>
              </a:spcBef>
              <a:spcAft>
                <a:spcPts val="0"/>
              </a:spcAft>
              <a:buSzPts val="1700"/>
              <a:buNone/>
            </a:pPr>
            <a:r>
              <a:t/>
            </a:r>
            <a:endParaRPr sz="2000"/>
          </a:p>
        </p:txBody>
      </p:sp>
      <p:sp>
        <p:nvSpPr>
          <p:cNvPr id="935" name="Google Shape;935;p40"/>
          <p:cNvSpPr txBox="1"/>
          <p:nvPr/>
        </p:nvSpPr>
        <p:spPr>
          <a:xfrm>
            <a:off x="9521540" y="315294"/>
            <a:ext cx="2573525"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lt1"/>
                </a:solidFill>
                <a:latin typeface="Rockwell"/>
                <a:ea typeface="Rockwell"/>
                <a:cs typeface="Rockwell"/>
                <a:sym typeface="Rockwell"/>
              </a:rPr>
              <a:t>Part B: Safety in Sports</a:t>
            </a:r>
            <a:endParaRPr sz="1800">
              <a:solidFill>
                <a:schemeClr val="lt1"/>
              </a:solidFill>
              <a:latin typeface="Rockwell"/>
              <a:ea typeface="Rockwell"/>
              <a:cs typeface="Rockwell"/>
              <a:sym typeface="Rockwell"/>
            </a:endParaRPr>
          </a:p>
        </p:txBody>
      </p:sp>
      <p:pic>
        <p:nvPicPr>
          <p:cNvPr descr="Εικόνα που περιέχει κείμενο&#10;&#10;Περιγραφή που δημιουργήθηκε αυτόματα" id="936" name="Google Shape;936;p40"/>
          <p:cNvPicPr preferRelativeResize="0"/>
          <p:nvPr/>
        </p:nvPicPr>
        <p:blipFill rotWithShape="1">
          <a:blip r:embed="rId3">
            <a:alphaModFix/>
          </a:blip>
          <a:srcRect b="0" l="0" r="0" t="0"/>
          <a:stretch/>
        </p:blipFill>
        <p:spPr>
          <a:xfrm>
            <a:off x="212542" y="5956749"/>
            <a:ext cx="3498861" cy="734044"/>
          </a:xfrm>
          <a:prstGeom prst="rect">
            <a:avLst/>
          </a:prstGeom>
          <a:noFill/>
          <a:ln>
            <a:noFill/>
          </a:ln>
        </p:spPr>
      </p:pic>
      <p:pic>
        <p:nvPicPr>
          <p:cNvPr id="937" name="Google Shape;937;p40"/>
          <p:cNvPicPr preferRelativeResize="0"/>
          <p:nvPr/>
        </p:nvPicPr>
        <p:blipFill rotWithShape="1">
          <a:blip r:embed="rId4">
            <a:alphaModFix/>
          </a:blip>
          <a:srcRect b="0" l="0" r="0" t="0"/>
          <a:stretch/>
        </p:blipFill>
        <p:spPr>
          <a:xfrm>
            <a:off x="3798487" y="5797623"/>
            <a:ext cx="2573741" cy="1052296"/>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1" name="Shape 941"/>
        <p:cNvGrpSpPr/>
        <p:nvPr/>
      </p:nvGrpSpPr>
      <p:grpSpPr>
        <a:xfrm>
          <a:off x="0" y="0"/>
          <a:ext cx="0" cy="0"/>
          <a:chOff x="0" y="0"/>
          <a:chExt cx="0" cy="0"/>
        </a:xfrm>
      </p:grpSpPr>
      <p:sp>
        <p:nvSpPr>
          <p:cNvPr id="942" name="Google Shape;942;p41"/>
          <p:cNvSpPr txBox="1"/>
          <p:nvPr>
            <p:ph type="title"/>
          </p:nvPr>
        </p:nvSpPr>
        <p:spPr>
          <a:xfrm>
            <a:off x="1069848" y="484632"/>
            <a:ext cx="10058400" cy="1609344"/>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000000"/>
              </a:buClr>
              <a:buSzPts val="5400"/>
              <a:buFont typeface="Public Sans"/>
              <a:buNone/>
            </a:pPr>
            <a:r>
              <a:rPr b="0" i="0" lang="en-US" u="none" strike="noStrike">
                <a:solidFill>
                  <a:srgbClr val="000000"/>
                </a:solidFill>
                <a:latin typeface="Public Sans"/>
                <a:ea typeface="Public Sans"/>
                <a:cs typeface="Public Sans"/>
                <a:sym typeface="Public Sans"/>
              </a:rPr>
              <a:t>MENTAL HEALTH CONDITIONS</a:t>
            </a:r>
            <a:endParaRPr/>
          </a:p>
        </p:txBody>
      </p:sp>
      <p:sp>
        <p:nvSpPr>
          <p:cNvPr id="943" name="Google Shape;943;p41"/>
          <p:cNvSpPr txBox="1"/>
          <p:nvPr/>
        </p:nvSpPr>
        <p:spPr>
          <a:xfrm>
            <a:off x="9521540" y="315294"/>
            <a:ext cx="2573525"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lt1"/>
                </a:solidFill>
                <a:latin typeface="Rockwell"/>
                <a:ea typeface="Rockwell"/>
                <a:cs typeface="Rockwell"/>
                <a:sym typeface="Rockwell"/>
              </a:rPr>
              <a:t>Part B: Safety in Sports</a:t>
            </a:r>
            <a:endParaRPr sz="1800">
              <a:solidFill>
                <a:schemeClr val="lt1"/>
              </a:solidFill>
              <a:latin typeface="Rockwell"/>
              <a:ea typeface="Rockwell"/>
              <a:cs typeface="Rockwell"/>
              <a:sym typeface="Rockwell"/>
            </a:endParaRPr>
          </a:p>
        </p:txBody>
      </p:sp>
      <p:pic>
        <p:nvPicPr>
          <p:cNvPr descr="Εικόνα που περιέχει κείμενο&#10;&#10;Περιγραφή που δημιουργήθηκε αυτόματα" id="944" name="Google Shape;944;p41"/>
          <p:cNvPicPr preferRelativeResize="0"/>
          <p:nvPr/>
        </p:nvPicPr>
        <p:blipFill rotWithShape="1">
          <a:blip r:embed="rId3">
            <a:alphaModFix/>
          </a:blip>
          <a:srcRect b="0" l="0" r="0" t="0"/>
          <a:stretch/>
        </p:blipFill>
        <p:spPr>
          <a:xfrm>
            <a:off x="212542" y="5956749"/>
            <a:ext cx="3498861" cy="734044"/>
          </a:xfrm>
          <a:prstGeom prst="rect">
            <a:avLst/>
          </a:prstGeom>
          <a:noFill/>
          <a:ln>
            <a:noFill/>
          </a:ln>
        </p:spPr>
      </p:pic>
      <p:pic>
        <p:nvPicPr>
          <p:cNvPr id="945" name="Google Shape;945;p41"/>
          <p:cNvPicPr preferRelativeResize="0"/>
          <p:nvPr/>
        </p:nvPicPr>
        <p:blipFill rotWithShape="1">
          <a:blip r:embed="rId4">
            <a:alphaModFix/>
          </a:blip>
          <a:srcRect b="0" l="0" r="0" t="0"/>
          <a:stretch/>
        </p:blipFill>
        <p:spPr>
          <a:xfrm>
            <a:off x="3798487" y="5797623"/>
            <a:ext cx="2573741" cy="1052296"/>
          </a:xfrm>
          <a:prstGeom prst="rect">
            <a:avLst/>
          </a:prstGeom>
          <a:noFill/>
          <a:ln>
            <a:noFill/>
          </a:ln>
        </p:spPr>
      </p:pic>
      <p:sp>
        <p:nvSpPr>
          <p:cNvPr id="946" name="Google Shape;946;p41"/>
          <p:cNvSpPr txBox="1"/>
          <p:nvPr>
            <p:ph idx="1" type="body"/>
          </p:nvPr>
        </p:nvSpPr>
        <p:spPr>
          <a:xfrm>
            <a:off x="1063752" y="1950285"/>
            <a:ext cx="10058400" cy="4176195"/>
          </a:xfrm>
          <a:prstGeom prst="rect">
            <a:avLst/>
          </a:prstGeom>
          <a:noFill/>
          <a:ln>
            <a:noFill/>
          </a:ln>
        </p:spPr>
        <p:txBody>
          <a:bodyPr anchorCtr="0" anchor="t" bIns="45700" lIns="91425" spcFirstLastPara="1" rIns="91425" wrap="square" tIns="45700">
            <a:normAutofit fontScale="85000" lnSpcReduction="20000"/>
          </a:bodyPr>
          <a:lstStyle/>
          <a:p>
            <a:pPr indent="0" lvl="0" marL="0" rtl="0" algn="l">
              <a:lnSpc>
                <a:spcPct val="90000"/>
              </a:lnSpc>
              <a:spcBef>
                <a:spcPts val="0"/>
              </a:spcBef>
              <a:spcAft>
                <a:spcPts val="0"/>
              </a:spcAft>
              <a:buSzPct val="85000"/>
              <a:buNone/>
            </a:pPr>
            <a:r>
              <a:rPr lang="en-US" sz="2400"/>
              <a:t>Mental disease is a catch-all word for a variety of illnesses affecting the psyche and brain. </a:t>
            </a:r>
            <a:endParaRPr/>
          </a:p>
          <a:p>
            <a:pPr indent="0" lvl="0" marL="0" rtl="0" algn="l">
              <a:lnSpc>
                <a:spcPct val="90000"/>
              </a:lnSpc>
              <a:spcBef>
                <a:spcPts val="1200"/>
              </a:spcBef>
              <a:spcAft>
                <a:spcPts val="0"/>
              </a:spcAft>
              <a:buSzPct val="85000"/>
              <a:buNone/>
            </a:pPr>
            <a:r>
              <a:rPr lang="en-US" sz="2400"/>
              <a:t>Bipolar disorder, melancholy, schizophrenia, anxiety, and personality illnesses all have an impact on how people think, feel, and conduct.</a:t>
            </a:r>
            <a:endParaRPr/>
          </a:p>
          <a:p>
            <a:pPr indent="0" lvl="0" marL="0" rtl="0" algn="l">
              <a:lnSpc>
                <a:spcPct val="90000"/>
              </a:lnSpc>
              <a:spcBef>
                <a:spcPts val="1200"/>
              </a:spcBef>
              <a:spcAft>
                <a:spcPts val="0"/>
              </a:spcAft>
              <a:buSzPct val="85000"/>
              <a:buNone/>
            </a:pPr>
            <a:r>
              <a:rPr lang="en-US" sz="2400"/>
              <a:t>People suffering from mental illnesses may have difficulty focusing, which could be a side effect of the medications. </a:t>
            </a:r>
            <a:endParaRPr/>
          </a:p>
          <a:p>
            <a:pPr indent="0" lvl="0" marL="0" rtl="0" algn="l">
              <a:lnSpc>
                <a:spcPct val="90000"/>
              </a:lnSpc>
              <a:spcBef>
                <a:spcPts val="1200"/>
              </a:spcBef>
              <a:spcAft>
                <a:spcPts val="0"/>
              </a:spcAft>
              <a:buSzPct val="85000"/>
              <a:buNone/>
            </a:pPr>
            <a:r>
              <a:rPr lang="en-US" sz="2400"/>
              <a:t>To keep their condition from worsening, try to avoid excessively tense circumstances as much as possible.</a:t>
            </a:r>
            <a:endParaRPr/>
          </a:p>
          <a:p>
            <a:pPr indent="0" lvl="0" marL="0" rtl="0" algn="l">
              <a:lnSpc>
                <a:spcPct val="90000"/>
              </a:lnSpc>
              <a:spcBef>
                <a:spcPts val="1200"/>
              </a:spcBef>
              <a:spcAft>
                <a:spcPts val="0"/>
              </a:spcAft>
              <a:buSzPct val="85000"/>
              <a:buNone/>
            </a:pPr>
            <a:r>
              <a:rPr lang="en-US" sz="2400"/>
              <a:t>hidden </a:t>
            </a:r>
            <a:endParaRPr/>
          </a:p>
          <a:p>
            <a:pPr indent="-457200" lvl="0" marL="457200" rtl="0" algn="l">
              <a:lnSpc>
                <a:spcPct val="90000"/>
              </a:lnSpc>
              <a:spcBef>
                <a:spcPts val="1200"/>
              </a:spcBef>
              <a:spcAft>
                <a:spcPts val="0"/>
              </a:spcAft>
              <a:buSzPct val="85000"/>
              <a:buFont typeface="Rockwell"/>
              <a:buAutoNum type="arabicPeriod"/>
            </a:pPr>
            <a:r>
              <a:rPr lang="en-US" sz="2400"/>
              <a:t>Stress can impair a person's performance</a:t>
            </a:r>
            <a:endParaRPr/>
          </a:p>
          <a:p>
            <a:pPr indent="-457200" lvl="0" marL="457200" rtl="0" algn="l">
              <a:lnSpc>
                <a:spcPct val="90000"/>
              </a:lnSpc>
              <a:spcBef>
                <a:spcPts val="1200"/>
              </a:spcBef>
              <a:spcAft>
                <a:spcPts val="0"/>
              </a:spcAft>
              <a:buSzPct val="85000"/>
              <a:buFont typeface="Rockwell"/>
              <a:buAutoNum type="arabicPeriod"/>
            </a:pPr>
            <a:r>
              <a:rPr lang="en-US" sz="2400"/>
              <a:t>They have distinct characteristics</a:t>
            </a:r>
            <a:endParaRPr/>
          </a:p>
          <a:p>
            <a:pPr indent="-457200" lvl="0" marL="457200" rtl="0" algn="l">
              <a:lnSpc>
                <a:spcPct val="90000"/>
              </a:lnSpc>
              <a:spcBef>
                <a:spcPts val="1200"/>
              </a:spcBef>
              <a:spcAft>
                <a:spcPts val="0"/>
              </a:spcAft>
              <a:buSzPct val="85000"/>
              <a:buFont typeface="Rockwell"/>
              <a:buAutoNum type="arabicPeriod"/>
            </a:pPr>
            <a:r>
              <a:rPr lang="en-US" sz="2400"/>
              <a:t>Do not presume they are violent</a:t>
            </a:r>
            <a:endParaRPr/>
          </a:p>
          <a:p>
            <a:pPr indent="-457200" lvl="0" marL="457200" rtl="0" algn="l">
              <a:lnSpc>
                <a:spcPct val="90000"/>
              </a:lnSpc>
              <a:spcBef>
                <a:spcPts val="1200"/>
              </a:spcBef>
              <a:spcAft>
                <a:spcPts val="0"/>
              </a:spcAft>
              <a:buSzPct val="85000"/>
              <a:buFont typeface="Rockwell"/>
              <a:buAutoNum type="arabicPeriod"/>
            </a:pPr>
            <a:r>
              <a:rPr lang="en-US" sz="2400"/>
              <a:t>Possess sound reasoning</a:t>
            </a:r>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0" name="Shape 950"/>
        <p:cNvGrpSpPr/>
        <p:nvPr/>
      </p:nvGrpSpPr>
      <p:grpSpPr>
        <a:xfrm>
          <a:off x="0" y="0"/>
          <a:ext cx="0" cy="0"/>
          <a:chOff x="0" y="0"/>
          <a:chExt cx="0" cy="0"/>
        </a:xfrm>
      </p:grpSpPr>
      <p:sp>
        <p:nvSpPr>
          <p:cNvPr id="951" name="Google Shape;951;p42"/>
          <p:cNvSpPr txBox="1"/>
          <p:nvPr>
            <p:ph type="title"/>
          </p:nvPr>
        </p:nvSpPr>
        <p:spPr>
          <a:xfrm>
            <a:off x="1069848" y="484632"/>
            <a:ext cx="10058400" cy="1609344"/>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000000"/>
              </a:buClr>
              <a:buSzPts val="5400"/>
              <a:buFont typeface="Public Sans"/>
              <a:buNone/>
            </a:pPr>
            <a:r>
              <a:rPr b="0" i="0" lang="en-US" u="none" strike="noStrike">
                <a:solidFill>
                  <a:srgbClr val="000000"/>
                </a:solidFill>
                <a:latin typeface="Public Sans"/>
                <a:ea typeface="Public Sans"/>
                <a:cs typeface="Public Sans"/>
                <a:sym typeface="Public Sans"/>
              </a:rPr>
              <a:t>INTELLECTUAL DISABILITY</a:t>
            </a:r>
            <a:endParaRPr/>
          </a:p>
        </p:txBody>
      </p:sp>
      <p:sp>
        <p:nvSpPr>
          <p:cNvPr id="952" name="Google Shape;952;p42"/>
          <p:cNvSpPr txBox="1"/>
          <p:nvPr>
            <p:ph idx="1" type="body"/>
          </p:nvPr>
        </p:nvSpPr>
        <p:spPr>
          <a:xfrm>
            <a:off x="1063752" y="1973538"/>
            <a:ext cx="8596668" cy="3880773"/>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SzPts val="2040"/>
              <a:buNone/>
            </a:pPr>
            <a:r>
              <a:rPr lang="en-US" sz="2400"/>
              <a:t>People with cerebral impairments may experience substantial restrictions in the skills required to live and work in the workplace, such as speech, self-care, social skills, safety, and self-determination.</a:t>
            </a:r>
            <a:endParaRPr/>
          </a:p>
          <a:p>
            <a:pPr indent="0" lvl="0" marL="0" rtl="0" algn="l">
              <a:lnSpc>
                <a:spcPct val="90000"/>
              </a:lnSpc>
              <a:spcBef>
                <a:spcPts val="1200"/>
              </a:spcBef>
              <a:spcAft>
                <a:spcPts val="0"/>
              </a:spcAft>
              <a:buSzPts val="2040"/>
              <a:buNone/>
            </a:pPr>
            <a:r>
              <a:t/>
            </a:r>
            <a:endParaRPr sz="2400"/>
          </a:p>
          <a:p>
            <a:pPr indent="-457200" lvl="0" marL="457200" rtl="0" algn="l">
              <a:lnSpc>
                <a:spcPct val="90000"/>
              </a:lnSpc>
              <a:spcBef>
                <a:spcPts val="1200"/>
              </a:spcBef>
              <a:spcAft>
                <a:spcPts val="0"/>
              </a:spcAft>
              <a:buSzPts val="2040"/>
              <a:buFont typeface="Rockwell"/>
              <a:buAutoNum type="arabicPeriod"/>
            </a:pPr>
            <a:r>
              <a:rPr lang="en-US" sz="2400"/>
              <a:t>Use short, straightforward words.</a:t>
            </a:r>
            <a:endParaRPr/>
          </a:p>
          <a:p>
            <a:pPr indent="-457200" lvl="0" marL="457200" rtl="0" algn="l">
              <a:lnSpc>
                <a:spcPct val="90000"/>
              </a:lnSpc>
              <a:spcBef>
                <a:spcPts val="1200"/>
              </a:spcBef>
              <a:spcAft>
                <a:spcPts val="0"/>
              </a:spcAft>
              <a:buSzPts val="2040"/>
              <a:buFont typeface="Rockwell"/>
              <a:buAutoNum type="arabicPeriod"/>
            </a:pPr>
            <a:r>
              <a:rPr lang="en-US" sz="2400"/>
              <a:t>Please be patient.</a:t>
            </a:r>
            <a:endParaRPr/>
          </a:p>
          <a:p>
            <a:pPr indent="-457200" lvl="0" marL="457200" rtl="0" algn="l">
              <a:lnSpc>
                <a:spcPct val="90000"/>
              </a:lnSpc>
              <a:spcBef>
                <a:spcPts val="1200"/>
              </a:spcBef>
              <a:spcAft>
                <a:spcPts val="0"/>
              </a:spcAft>
              <a:buSzPts val="2040"/>
              <a:buFont typeface="Rockwell"/>
              <a:buAutoNum type="arabicPeriod"/>
            </a:pPr>
            <a:r>
              <a:rPr lang="en-US" sz="2400"/>
              <a:t>Avoid using infantile language.</a:t>
            </a:r>
            <a:endParaRPr/>
          </a:p>
        </p:txBody>
      </p:sp>
      <p:sp>
        <p:nvSpPr>
          <p:cNvPr id="953" name="Google Shape;953;p42"/>
          <p:cNvSpPr txBox="1"/>
          <p:nvPr/>
        </p:nvSpPr>
        <p:spPr>
          <a:xfrm>
            <a:off x="9521540" y="315294"/>
            <a:ext cx="2573525"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lt1"/>
                </a:solidFill>
                <a:latin typeface="Rockwell"/>
                <a:ea typeface="Rockwell"/>
                <a:cs typeface="Rockwell"/>
                <a:sym typeface="Rockwell"/>
              </a:rPr>
              <a:t>Part B: Safety in Sports</a:t>
            </a:r>
            <a:endParaRPr sz="1800">
              <a:solidFill>
                <a:schemeClr val="lt1"/>
              </a:solidFill>
              <a:latin typeface="Rockwell"/>
              <a:ea typeface="Rockwell"/>
              <a:cs typeface="Rockwell"/>
              <a:sym typeface="Rockwell"/>
            </a:endParaRPr>
          </a:p>
        </p:txBody>
      </p:sp>
      <p:pic>
        <p:nvPicPr>
          <p:cNvPr descr="Εικόνα που περιέχει κείμενο&#10;&#10;Περιγραφή που δημιουργήθηκε αυτόματα" id="954" name="Google Shape;954;p42"/>
          <p:cNvPicPr preferRelativeResize="0"/>
          <p:nvPr/>
        </p:nvPicPr>
        <p:blipFill rotWithShape="1">
          <a:blip r:embed="rId3">
            <a:alphaModFix/>
          </a:blip>
          <a:srcRect b="0" l="0" r="0" t="0"/>
          <a:stretch/>
        </p:blipFill>
        <p:spPr>
          <a:xfrm>
            <a:off x="212542" y="5956749"/>
            <a:ext cx="3498861" cy="734044"/>
          </a:xfrm>
          <a:prstGeom prst="rect">
            <a:avLst/>
          </a:prstGeom>
          <a:noFill/>
          <a:ln>
            <a:noFill/>
          </a:ln>
        </p:spPr>
      </p:pic>
      <p:pic>
        <p:nvPicPr>
          <p:cNvPr id="955" name="Google Shape;955;p42"/>
          <p:cNvPicPr preferRelativeResize="0"/>
          <p:nvPr/>
        </p:nvPicPr>
        <p:blipFill rotWithShape="1">
          <a:blip r:embed="rId4">
            <a:alphaModFix/>
          </a:blip>
          <a:srcRect b="0" l="0" r="0" t="0"/>
          <a:stretch/>
        </p:blipFill>
        <p:spPr>
          <a:xfrm>
            <a:off x="3798487" y="5797623"/>
            <a:ext cx="2573741" cy="1052296"/>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9" name="Shape 959"/>
        <p:cNvGrpSpPr/>
        <p:nvPr/>
      </p:nvGrpSpPr>
      <p:grpSpPr>
        <a:xfrm>
          <a:off x="0" y="0"/>
          <a:ext cx="0" cy="0"/>
          <a:chOff x="0" y="0"/>
          <a:chExt cx="0" cy="0"/>
        </a:xfrm>
      </p:grpSpPr>
      <p:sp>
        <p:nvSpPr>
          <p:cNvPr id="960" name="Google Shape;960;p43"/>
          <p:cNvSpPr txBox="1"/>
          <p:nvPr>
            <p:ph type="title"/>
          </p:nvPr>
        </p:nvSpPr>
        <p:spPr>
          <a:xfrm>
            <a:off x="1069848" y="484632"/>
            <a:ext cx="10058400" cy="1609344"/>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000000"/>
              </a:buClr>
              <a:buSzPts val="5400"/>
              <a:buFont typeface="Public Sans"/>
              <a:buNone/>
            </a:pPr>
            <a:r>
              <a:rPr lang="en-US">
                <a:solidFill>
                  <a:srgbClr val="000000"/>
                </a:solidFill>
                <a:latin typeface="Public Sans"/>
                <a:ea typeface="Public Sans"/>
                <a:cs typeface="Public Sans"/>
                <a:sym typeface="Public Sans"/>
              </a:rPr>
              <a:t>P</a:t>
            </a:r>
            <a:r>
              <a:rPr b="0" i="0" lang="en-US" u="none" strike="noStrike">
                <a:solidFill>
                  <a:srgbClr val="000000"/>
                </a:solidFill>
                <a:latin typeface="Public Sans"/>
                <a:ea typeface="Public Sans"/>
                <a:cs typeface="Public Sans"/>
                <a:sym typeface="Public Sans"/>
              </a:rPr>
              <a:t>HYSICAL DISABILITY</a:t>
            </a:r>
            <a:endParaRPr/>
          </a:p>
        </p:txBody>
      </p:sp>
      <p:sp>
        <p:nvSpPr>
          <p:cNvPr id="961" name="Google Shape;961;p43"/>
          <p:cNvSpPr txBox="1"/>
          <p:nvPr>
            <p:ph idx="1" type="body"/>
          </p:nvPr>
        </p:nvSpPr>
        <p:spPr>
          <a:xfrm>
            <a:off x="1063752" y="2093976"/>
            <a:ext cx="8596668" cy="3880773"/>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SzPts val="2040"/>
              <a:buNone/>
            </a:pPr>
            <a:r>
              <a:rPr lang="en-US" sz="2400"/>
              <a:t>Disability is generally defined as the limitation of one or more of a person's physical processes, most commonly movement, agility, or stamina. </a:t>
            </a:r>
            <a:endParaRPr/>
          </a:p>
          <a:p>
            <a:pPr indent="0" lvl="0" marL="0" rtl="0" algn="l">
              <a:lnSpc>
                <a:spcPct val="90000"/>
              </a:lnSpc>
              <a:spcBef>
                <a:spcPts val="1200"/>
              </a:spcBef>
              <a:spcAft>
                <a:spcPts val="0"/>
              </a:spcAft>
              <a:buSzPts val="2040"/>
              <a:buNone/>
            </a:pPr>
            <a:r>
              <a:rPr lang="en-US" sz="2400"/>
              <a:t>People with bodily impairments are often specialists in their own requirements and are aware of the consequences of their condition.</a:t>
            </a:r>
            <a:endParaRPr/>
          </a:p>
          <a:p>
            <a:pPr indent="-457200" lvl="0" marL="457200" rtl="0" algn="l">
              <a:lnSpc>
                <a:spcPct val="90000"/>
              </a:lnSpc>
              <a:spcBef>
                <a:spcPts val="1200"/>
              </a:spcBef>
              <a:spcAft>
                <a:spcPts val="0"/>
              </a:spcAft>
              <a:buSzPts val="2040"/>
              <a:buFont typeface="Rockwell"/>
              <a:buAutoNum type="arabicPeriod"/>
            </a:pPr>
            <a:r>
              <a:rPr lang="en-US" sz="2400"/>
              <a:t>Place your seat at eye level.</a:t>
            </a:r>
            <a:endParaRPr/>
          </a:p>
          <a:p>
            <a:pPr indent="-457200" lvl="0" marL="457200" rtl="0" algn="l">
              <a:lnSpc>
                <a:spcPct val="90000"/>
              </a:lnSpc>
              <a:spcBef>
                <a:spcPts val="1200"/>
              </a:spcBef>
              <a:spcAft>
                <a:spcPts val="0"/>
              </a:spcAft>
              <a:buSzPts val="2040"/>
              <a:buFont typeface="Rockwell"/>
              <a:buAutoNum type="arabicPeriod"/>
            </a:pPr>
            <a:r>
              <a:rPr lang="en-US" sz="2400"/>
              <a:t>Do not shove, rely on, or grab someone's wheelchair. </a:t>
            </a:r>
            <a:endParaRPr/>
          </a:p>
          <a:p>
            <a:pPr indent="0" lvl="0" marL="0" rtl="0" algn="l">
              <a:lnSpc>
                <a:spcPct val="90000"/>
              </a:lnSpc>
              <a:spcBef>
                <a:spcPts val="1200"/>
              </a:spcBef>
              <a:spcAft>
                <a:spcPts val="0"/>
              </a:spcAft>
              <a:buSzPts val="2040"/>
              <a:buNone/>
            </a:pPr>
            <a:r>
              <a:t/>
            </a:r>
            <a:endParaRPr sz="2400"/>
          </a:p>
          <a:p>
            <a:pPr indent="0" lvl="0" marL="0" rtl="0" algn="l">
              <a:lnSpc>
                <a:spcPct val="90000"/>
              </a:lnSpc>
              <a:spcBef>
                <a:spcPts val="1200"/>
              </a:spcBef>
              <a:spcAft>
                <a:spcPts val="0"/>
              </a:spcAft>
              <a:buSzPts val="2040"/>
              <a:buNone/>
            </a:pPr>
            <a:r>
              <a:t/>
            </a:r>
            <a:endParaRPr sz="2400"/>
          </a:p>
        </p:txBody>
      </p:sp>
      <p:sp>
        <p:nvSpPr>
          <p:cNvPr id="962" name="Google Shape;962;p43"/>
          <p:cNvSpPr txBox="1"/>
          <p:nvPr/>
        </p:nvSpPr>
        <p:spPr>
          <a:xfrm>
            <a:off x="9521540" y="315294"/>
            <a:ext cx="2573525"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lt1"/>
                </a:solidFill>
                <a:latin typeface="Rockwell"/>
                <a:ea typeface="Rockwell"/>
                <a:cs typeface="Rockwell"/>
                <a:sym typeface="Rockwell"/>
              </a:rPr>
              <a:t>Part B: Safety in Sports</a:t>
            </a:r>
            <a:endParaRPr sz="1800">
              <a:solidFill>
                <a:schemeClr val="lt1"/>
              </a:solidFill>
              <a:latin typeface="Rockwell"/>
              <a:ea typeface="Rockwell"/>
              <a:cs typeface="Rockwell"/>
              <a:sym typeface="Rockwell"/>
            </a:endParaRPr>
          </a:p>
        </p:txBody>
      </p:sp>
      <p:pic>
        <p:nvPicPr>
          <p:cNvPr descr="Εικόνα που περιέχει κείμενο&#10;&#10;Περιγραφή που δημιουργήθηκε αυτόματα" id="963" name="Google Shape;963;p43"/>
          <p:cNvPicPr preferRelativeResize="0"/>
          <p:nvPr/>
        </p:nvPicPr>
        <p:blipFill rotWithShape="1">
          <a:blip r:embed="rId3">
            <a:alphaModFix/>
          </a:blip>
          <a:srcRect b="0" l="0" r="0" t="0"/>
          <a:stretch/>
        </p:blipFill>
        <p:spPr>
          <a:xfrm>
            <a:off x="212542" y="5956749"/>
            <a:ext cx="3498861" cy="734044"/>
          </a:xfrm>
          <a:prstGeom prst="rect">
            <a:avLst/>
          </a:prstGeom>
          <a:noFill/>
          <a:ln>
            <a:noFill/>
          </a:ln>
        </p:spPr>
      </p:pic>
      <p:pic>
        <p:nvPicPr>
          <p:cNvPr id="964" name="Google Shape;964;p43"/>
          <p:cNvPicPr preferRelativeResize="0"/>
          <p:nvPr/>
        </p:nvPicPr>
        <p:blipFill rotWithShape="1">
          <a:blip r:embed="rId4">
            <a:alphaModFix/>
          </a:blip>
          <a:srcRect b="0" l="0" r="0" t="0"/>
          <a:stretch/>
        </p:blipFill>
        <p:spPr>
          <a:xfrm>
            <a:off x="3798487" y="5797623"/>
            <a:ext cx="2573741" cy="1052296"/>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8" name="Shape 968"/>
        <p:cNvGrpSpPr/>
        <p:nvPr/>
      </p:nvGrpSpPr>
      <p:grpSpPr>
        <a:xfrm>
          <a:off x="0" y="0"/>
          <a:ext cx="0" cy="0"/>
          <a:chOff x="0" y="0"/>
          <a:chExt cx="0" cy="0"/>
        </a:xfrm>
      </p:grpSpPr>
      <p:sp>
        <p:nvSpPr>
          <p:cNvPr id="969" name="Google Shape;969;p44"/>
          <p:cNvSpPr txBox="1"/>
          <p:nvPr>
            <p:ph type="title"/>
          </p:nvPr>
        </p:nvSpPr>
        <p:spPr>
          <a:xfrm>
            <a:off x="1069848" y="484632"/>
            <a:ext cx="10058400" cy="1609344"/>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000000"/>
              </a:buClr>
              <a:buSzPts val="5400"/>
              <a:buFont typeface="Public Sans"/>
              <a:buNone/>
            </a:pPr>
            <a:r>
              <a:rPr b="0" i="0" lang="en-US" u="none" strike="noStrike">
                <a:solidFill>
                  <a:srgbClr val="000000"/>
                </a:solidFill>
                <a:latin typeface="Public Sans"/>
                <a:ea typeface="Public Sans"/>
                <a:cs typeface="Public Sans"/>
                <a:sym typeface="Public Sans"/>
              </a:rPr>
              <a:t>PEOPLE WITH ACQUIRED BRAIN INJURY</a:t>
            </a:r>
            <a:endParaRPr/>
          </a:p>
        </p:txBody>
      </p:sp>
      <p:sp>
        <p:nvSpPr>
          <p:cNvPr id="970" name="Google Shape;970;p44"/>
          <p:cNvSpPr txBox="1"/>
          <p:nvPr>
            <p:ph idx="1" type="body"/>
          </p:nvPr>
        </p:nvSpPr>
        <p:spPr>
          <a:xfrm>
            <a:off x="1069847" y="2653317"/>
            <a:ext cx="9863763" cy="3374982"/>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SzPts val="2380"/>
              <a:buNone/>
            </a:pPr>
            <a:r>
              <a:rPr lang="en-US" sz="2800"/>
              <a:t>Any form of brain damage that happens after delivery is referred to as acquired brain injury (ABI). Infection, sickness, a lack of air, or brain injuries can all result in injury.</a:t>
            </a:r>
            <a:endParaRPr/>
          </a:p>
          <a:p>
            <a:pPr indent="0" lvl="0" marL="0" rtl="0" algn="l">
              <a:lnSpc>
                <a:spcPct val="90000"/>
              </a:lnSpc>
              <a:spcBef>
                <a:spcPts val="1200"/>
              </a:spcBef>
              <a:spcAft>
                <a:spcPts val="0"/>
              </a:spcAft>
              <a:buSzPts val="2380"/>
              <a:buNone/>
            </a:pPr>
            <a:r>
              <a:t/>
            </a:r>
            <a:endParaRPr sz="2800"/>
          </a:p>
          <a:p>
            <a:pPr indent="0" lvl="0" marL="0" rtl="0" algn="l">
              <a:lnSpc>
                <a:spcPct val="90000"/>
              </a:lnSpc>
              <a:spcBef>
                <a:spcPts val="1200"/>
              </a:spcBef>
              <a:spcAft>
                <a:spcPts val="0"/>
              </a:spcAft>
              <a:buSzPts val="2380"/>
              <a:buNone/>
            </a:pPr>
            <a:r>
              <a:t/>
            </a:r>
            <a:endParaRPr sz="2800"/>
          </a:p>
        </p:txBody>
      </p:sp>
      <p:sp>
        <p:nvSpPr>
          <p:cNvPr id="971" name="Google Shape;971;p44"/>
          <p:cNvSpPr txBox="1"/>
          <p:nvPr/>
        </p:nvSpPr>
        <p:spPr>
          <a:xfrm>
            <a:off x="9521540" y="315294"/>
            <a:ext cx="2573525"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lt1"/>
                </a:solidFill>
                <a:latin typeface="Rockwell"/>
                <a:ea typeface="Rockwell"/>
                <a:cs typeface="Rockwell"/>
                <a:sym typeface="Rockwell"/>
              </a:rPr>
              <a:t>Part B: Safety in Sports</a:t>
            </a:r>
            <a:endParaRPr sz="1800">
              <a:solidFill>
                <a:schemeClr val="lt1"/>
              </a:solidFill>
              <a:latin typeface="Rockwell"/>
              <a:ea typeface="Rockwell"/>
              <a:cs typeface="Rockwell"/>
              <a:sym typeface="Rockwell"/>
            </a:endParaRPr>
          </a:p>
        </p:txBody>
      </p:sp>
      <p:pic>
        <p:nvPicPr>
          <p:cNvPr descr="Εικόνα που περιέχει κείμενο&#10;&#10;Περιγραφή που δημιουργήθηκε αυτόματα" id="972" name="Google Shape;972;p44"/>
          <p:cNvPicPr preferRelativeResize="0"/>
          <p:nvPr/>
        </p:nvPicPr>
        <p:blipFill rotWithShape="1">
          <a:blip r:embed="rId3">
            <a:alphaModFix/>
          </a:blip>
          <a:srcRect b="0" l="0" r="0" t="0"/>
          <a:stretch/>
        </p:blipFill>
        <p:spPr>
          <a:xfrm>
            <a:off x="212542" y="5956749"/>
            <a:ext cx="3498861" cy="734044"/>
          </a:xfrm>
          <a:prstGeom prst="rect">
            <a:avLst/>
          </a:prstGeom>
          <a:noFill/>
          <a:ln>
            <a:noFill/>
          </a:ln>
        </p:spPr>
      </p:pic>
      <p:pic>
        <p:nvPicPr>
          <p:cNvPr id="973" name="Google Shape;973;p44"/>
          <p:cNvPicPr preferRelativeResize="0"/>
          <p:nvPr/>
        </p:nvPicPr>
        <p:blipFill rotWithShape="1">
          <a:blip r:embed="rId4">
            <a:alphaModFix/>
          </a:blip>
          <a:srcRect b="0" l="0" r="0" t="0"/>
          <a:stretch/>
        </p:blipFill>
        <p:spPr>
          <a:xfrm>
            <a:off x="3798487" y="5797623"/>
            <a:ext cx="2573741" cy="1052296"/>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7" name="Shape 977"/>
        <p:cNvGrpSpPr/>
        <p:nvPr/>
      </p:nvGrpSpPr>
      <p:grpSpPr>
        <a:xfrm>
          <a:off x="0" y="0"/>
          <a:ext cx="0" cy="0"/>
          <a:chOff x="0" y="0"/>
          <a:chExt cx="0" cy="0"/>
        </a:xfrm>
      </p:grpSpPr>
      <p:sp>
        <p:nvSpPr>
          <p:cNvPr id="978" name="Google Shape;978;p45"/>
          <p:cNvSpPr txBox="1"/>
          <p:nvPr>
            <p:ph type="title"/>
          </p:nvPr>
        </p:nvSpPr>
        <p:spPr>
          <a:xfrm>
            <a:off x="1069848" y="484632"/>
            <a:ext cx="10058400" cy="1609344"/>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000000"/>
              </a:buClr>
              <a:buSzPts val="5400"/>
              <a:buFont typeface="Public Sans"/>
              <a:buNone/>
            </a:pPr>
            <a:r>
              <a:rPr b="0" i="0" lang="en-US" u="none" strike="noStrike">
                <a:solidFill>
                  <a:srgbClr val="000000"/>
                </a:solidFill>
                <a:latin typeface="Public Sans"/>
                <a:ea typeface="Public Sans"/>
                <a:cs typeface="Public Sans"/>
                <a:sym typeface="Public Sans"/>
              </a:rPr>
              <a:t>AUTISM SPECTRUM DISORDER</a:t>
            </a:r>
            <a:endParaRPr/>
          </a:p>
        </p:txBody>
      </p:sp>
      <p:sp>
        <p:nvSpPr>
          <p:cNvPr id="979" name="Google Shape;979;p45"/>
          <p:cNvSpPr txBox="1"/>
          <p:nvPr>
            <p:ph idx="1" type="body"/>
          </p:nvPr>
        </p:nvSpPr>
        <p:spPr>
          <a:xfrm>
            <a:off x="1069848" y="2121408"/>
            <a:ext cx="10058400" cy="4050792"/>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SzPts val="2380"/>
              <a:buNone/>
            </a:pPr>
            <a:r>
              <a:rPr lang="en-US" sz="2800"/>
              <a:t>Autism is a broad word that encompasses autism, Asperger's disease, and unusual autism. </a:t>
            </a:r>
            <a:endParaRPr/>
          </a:p>
          <a:p>
            <a:pPr indent="0" lvl="0" marL="0" rtl="0" algn="l">
              <a:lnSpc>
                <a:spcPct val="90000"/>
              </a:lnSpc>
              <a:spcBef>
                <a:spcPts val="1200"/>
              </a:spcBef>
              <a:spcAft>
                <a:spcPts val="0"/>
              </a:spcAft>
              <a:buSzPts val="2380"/>
              <a:buNone/>
            </a:pPr>
            <a:r>
              <a:rPr lang="en-US" sz="2800"/>
              <a:t>Autism alters how knowledge is processed and retained in the brain. </a:t>
            </a:r>
            <a:endParaRPr/>
          </a:p>
          <a:p>
            <a:pPr indent="0" lvl="0" marL="0" rtl="0" algn="l">
              <a:lnSpc>
                <a:spcPct val="90000"/>
              </a:lnSpc>
              <a:spcBef>
                <a:spcPts val="1200"/>
              </a:spcBef>
              <a:spcAft>
                <a:spcPts val="0"/>
              </a:spcAft>
              <a:buSzPts val="2380"/>
              <a:buNone/>
            </a:pPr>
            <a:r>
              <a:rPr lang="en-US" sz="2800"/>
              <a:t>Autistic people usually struggle with vocal and nonverbal speech, social engagement, and other tasks.</a:t>
            </a:r>
            <a:endParaRPr/>
          </a:p>
          <a:p>
            <a:pPr indent="0" lvl="0" marL="0" rtl="0" algn="l">
              <a:lnSpc>
                <a:spcPct val="90000"/>
              </a:lnSpc>
              <a:spcBef>
                <a:spcPts val="1200"/>
              </a:spcBef>
              <a:spcAft>
                <a:spcPts val="0"/>
              </a:spcAft>
              <a:buSzPts val="2380"/>
              <a:buNone/>
            </a:pPr>
            <a:r>
              <a:t/>
            </a:r>
            <a:endParaRPr sz="2800"/>
          </a:p>
          <a:p>
            <a:pPr indent="0" lvl="0" marL="0" rtl="0" algn="l">
              <a:lnSpc>
                <a:spcPct val="90000"/>
              </a:lnSpc>
              <a:spcBef>
                <a:spcPts val="1200"/>
              </a:spcBef>
              <a:spcAft>
                <a:spcPts val="0"/>
              </a:spcAft>
              <a:buSzPts val="2380"/>
              <a:buNone/>
            </a:pPr>
            <a:r>
              <a:t/>
            </a:r>
            <a:endParaRPr sz="2800"/>
          </a:p>
        </p:txBody>
      </p:sp>
      <p:sp>
        <p:nvSpPr>
          <p:cNvPr id="980" name="Google Shape;980;p45"/>
          <p:cNvSpPr txBox="1"/>
          <p:nvPr/>
        </p:nvSpPr>
        <p:spPr>
          <a:xfrm>
            <a:off x="9521540" y="315294"/>
            <a:ext cx="2573525"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lt1"/>
                </a:solidFill>
                <a:latin typeface="Rockwell"/>
                <a:ea typeface="Rockwell"/>
                <a:cs typeface="Rockwell"/>
                <a:sym typeface="Rockwell"/>
              </a:rPr>
              <a:t>Part B: Safety in Sports</a:t>
            </a:r>
            <a:endParaRPr sz="1800">
              <a:solidFill>
                <a:schemeClr val="lt1"/>
              </a:solidFill>
              <a:latin typeface="Rockwell"/>
              <a:ea typeface="Rockwell"/>
              <a:cs typeface="Rockwell"/>
              <a:sym typeface="Rockwell"/>
            </a:endParaRPr>
          </a:p>
        </p:txBody>
      </p:sp>
      <p:pic>
        <p:nvPicPr>
          <p:cNvPr descr="Εικόνα που περιέχει κείμενο&#10;&#10;Περιγραφή που δημιουργήθηκε αυτόματα" id="981" name="Google Shape;981;p45"/>
          <p:cNvPicPr preferRelativeResize="0"/>
          <p:nvPr/>
        </p:nvPicPr>
        <p:blipFill rotWithShape="1">
          <a:blip r:embed="rId3">
            <a:alphaModFix/>
          </a:blip>
          <a:srcRect b="0" l="0" r="0" t="0"/>
          <a:stretch/>
        </p:blipFill>
        <p:spPr>
          <a:xfrm>
            <a:off x="212542" y="5956749"/>
            <a:ext cx="3498861" cy="734044"/>
          </a:xfrm>
          <a:prstGeom prst="rect">
            <a:avLst/>
          </a:prstGeom>
          <a:noFill/>
          <a:ln>
            <a:noFill/>
          </a:ln>
        </p:spPr>
      </p:pic>
      <p:pic>
        <p:nvPicPr>
          <p:cNvPr id="982" name="Google Shape;982;p45"/>
          <p:cNvPicPr preferRelativeResize="0"/>
          <p:nvPr/>
        </p:nvPicPr>
        <p:blipFill rotWithShape="1">
          <a:blip r:embed="rId4">
            <a:alphaModFix/>
          </a:blip>
          <a:srcRect b="0" l="0" r="0" t="0"/>
          <a:stretch/>
        </p:blipFill>
        <p:spPr>
          <a:xfrm>
            <a:off x="3798487" y="5797623"/>
            <a:ext cx="2573741" cy="1052296"/>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6" name="Shape 986"/>
        <p:cNvGrpSpPr/>
        <p:nvPr/>
      </p:nvGrpSpPr>
      <p:grpSpPr>
        <a:xfrm>
          <a:off x="0" y="0"/>
          <a:ext cx="0" cy="0"/>
          <a:chOff x="0" y="0"/>
          <a:chExt cx="0" cy="0"/>
        </a:xfrm>
      </p:grpSpPr>
      <p:sp>
        <p:nvSpPr>
          <p:cNvPr id="987" name="Google Shape;987;p46"/>
          <p:cNvSpPr txBox="1"/>
          <p:nvPr>
            <p:ph type="title"/>
          </p:nvPr>
        </p:nvSpPr>
        <p:spPr>
          <a:xfrm>
            <a:off x="838200" y="365125"/>
            <a:ext cx="10154344" cy="1325563"/>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SzPct val="100000"/>
              <a:buFont typeface="Rockwell"/>
              <a:buNone/>
            </a:pPr>
            <a:r>
              <a:rPr lang="en-US"/>
              <a:t>HELPING PEOPLE WITH DISABILITIES </a:t>
            </a:r>
            <a:br>
              <a:rPr lang="en-US"/>
            </a:br>
            <a:r>
              <a:rPr lang="en-US"/>
              <a:t>(IF RESPONSIVE) </a:t>
            </a:r>
            <a:endParaRPr/>
          </a:p>
        </p:txBody>
      </p:sp>
      <p:grpSp>
        <p:nvGrpSpPr>
          <p:cNvPr id="988" name="Google Shape;988;p46"/>
          <p:cNvGrpSpPr/>
          <p:nvPr/>
        </p:nvGrpSpPr>
        <p:grpSpPr>
          <a:xfrm>
            <a:off x="1502379" y="1874115"/>
            <a:ext cx="9640238" cy="4482782"/>
            <a:chOff x="0" y="547"/>
            <a:chExt cx="9640238" cy="4482782"/>
          </a:xfrm>
        </p:grpSpPr>
        <p:cxnSp>
          <p:nvCxnSpPr>
            <p:cNvPr id="989" name="Google Shape;989;p46"/>
            <p:cNvCxnSpPr/>
            <p:nvPr/>
          </p:nvCxnSpPr>
          <p:spPr>
            <a:xfrm>
              <a:off x="0" y="547"/>
              <a:ext cx="9640238" cy="0"/>
            </a:xfrm>
            <a:prstGeom prst="straightConnector1">
              <a:avLst/>
            </a:prstGeom>
            <a:solidFill>
              <a:schemeClr val="lt1"/>
            </a:solidFill>
            <a:ln cap="flat" cmpd="sng" w="12700">
              <a:solidFill>
                <a:srgbClr val="8C2619"/>
              </a:solidFill>
              <a:prstDash val="solid"/>
              <a:round/>
              <a:headEnd len="sm" w="sm" type="none"/>
              <a:tailEnd len="sm" w="sm" type="none"/>
            </a:ln>
          </p:spPr>
        </p:cxnSp>
        <p:sp>
          <p:nvSpPr>
            <p:cNvPr id="990" name="Google Shape;990;p46"/>
            <p:cNvSpPr/>
            <p:nvPr/>
          </p:nvSpPr>
          <p:spPr>
            <a:xfrm>
              <a:off x="0" y="547"/>
              <a:ext cx="1928047" cy="896556"/>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1" name="Google Shape;991;p46"/>
            <p:cNvSpPr txBox="1"/>
            <p:nvPr/>
          </p:nvSpPr>
          <p:spPr>
            <a:xfrm>
              <a:off x="0" y="547"/>
              <a:ext cx="1928047" cy="896556"/>
            </a:xfrm>
            <a:prstGeom prst="rect">
              <a:avLst/>
            </a:prstGeom>
            <a:noFill/>
            <a:ln>
              <a:noFill/>
            </a:ln>
          </p:spPr>
          <p:txBody>
            <a:bodyPr anchorCtr="0" anchor="ctr" bIns="91425" lIns="91425" spcFirstLastPara="1" rIns="91425" wrap="square" tIns="91425">
              <a:noAutofit/>
            </a:bodyPr>
            <a:lstStyle/>
            <a:p>
              <a:pPr indent="0" lvl="0" marL="0" marR="0" rtl="0" algn="l">
                <a:lnSpc>
                  <a:spcPct val="90000"/>
                </a:lnSpc>
                <a:spcBef>
                  <a:spcPts val="0"/>
                </a:spcBef>
                <a:spcAft>
                  <a:spcPts val="0"/>
                </a:spcAft>
                <a:buClr>
                  <a:schemeClr val="dk1"/>
                </a:buClr>
                <a:buSzPts val="2400"/>
                <a:buFont typeface="Rockwell"/>
                <a:buNone/>
              </a:pPr>
              <a:r>
                <a:rPr lang="en-US" sz="2400">
                  <a:solidFill>
                    <a:schemeClr val="dk1"/>
                  </a:solidFill>
                  <a:latin typeface="Rockwell"/>
                  <a:ea typeface="Rockwell"/>
                  <a:cs typeface="Rockwell"/>
                  <a:sym typeface="Rockwell"/>
                </a:rPr>
                <a:t>Vision</a:t>
              </a:r>
              <a:endParaRPr sz="2400">
                <a:solidFill>
                  <a:schemeClr val="dk1"/>
                </a:solidFill>
                <a:latin typeface="Rockwell"/>
                <a:ea typeface="Rockwell"/>
                <a:cs typeface="Rockwell"/>
                <a:sym typeface="Rockwell"/>
              </a:endParaRPr>
            </a:p>
          </p:txBody>
        </p:sp>
        <p:sp>
          <p:nvSpPr>
            <p:cNvPr id="992" name="Google Shape;992;p46"/>
            <p:cNvSpPr/>
            <p:nvPr/>
          </p:nvSpPr>
          <p:spPr>
            <a:xfrm>
              <a:off x="2072651" y="21385"/>
              <a:ext cx="7567586" cy="416758"/>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3" name="Google Shape;993;p46"/>
            <p:cNvSpPr txBox="1"/>
            <p:nvPr/>
          </p:nvSpPr>
          <p:spPr>
            <a:xfrm>
              <a:off x="2072651" y="21385"/>
              <a:ext cx="7567586" cy="416758"/>
            </a:xfrm>
            <a:prstGeom prst="rect">
              <a:avLst/>
            </a:prstGeom>
            <a:noFill/>
            <a:ln>
              <a:noFill/>
            </a:ln>
          </p:spPr>
          <p:txBody>
            <a:bodyPr anchorCtr="0" anchor="ctr" bIns="68575" lIns="68575" spcFirstLastPara="1" rIns="68575" wrap="square" tIns="68575">
              <a:noAutofit/>
            </a:bodyPr>
            <a:lstStyle/>
            <a:p>
              <a:pPr indent="0" lvl="0" marL="0" marR="0" rtl="0" algn="l">
                <a:lnSpc>
                  <a:spcPct val="90000"/>
                </a:lnSpc>
                <a:spcBef>
                  <a:spcPts val="0"/>
                </a:spcBef>
                <a:spcAft>
                  <a:spcPts val="0"/>
                </a:spcAft>
                <a:buClr>
                  <a:schemeClr val="dk1"/>
                </a:buClr>
                <a:buSzPts val="1800"/>
                <a:buFont typeface="Rockwell"/>
                <a:buNone/>
              </a:pPr>
              <a:r>
                <a:rPr lang="en-US" sz="1800">
                  <a:solidFill>
                    <a:schemeClr val="dk1"/>
                  </a:solidFill>
                  <a:latin typeface="Rockwell"/>
                  <a:ea typeface="Rockwell"/>
                  <a:cs typeface="Rockwell"/>
                  <a:sym typeface="Rockwell"/>
                </a:rPr>
                <a:t>We tell the individual where he or she is in the region.</a:t>
              </a:r>
              <a:endParaRPr sz="1800">
                <a:solidFill>
                  <a:schemeClr val="dk1"/>
                </a:solidFill>
                <a:latin typeface="Rockwell"/>
                <a:ea typeface="Rockwell"/>
                <a:cs typeface="Rockwell"/>
                <a:sym typeface="Rockwell"/>
              </a:endParaRPr>
            </a:p>
          </p:txBody>
        </p:sp>
        <p:cxnSp>
          <p:nvCxnSpPr>
            <p:cNvPr id="994" name="Google Shape;994;p46"/>
            <p:cNvCxnSpPr/>
            <p:nvPr/>
          </p:nvCxnSpPr>
          <p:spPr>
            <a:xfrm>
              <a:off x="1928047" y="438143"/>
              <a:ext cx="7712190" cy="0"/>
            </a:xfrm>
            <a:prstGeom prst="straightConnector1">
              <a:avLst/>
            </a:prstGeom>
            <a:solidFill>
              <a:srgbClr val="9B2B1C"/>
            </a:solidFill>
            <a:ln cap="flat" cmpd="sng" w="12700">
              <a:solidFill>
                <a:srgbClr val="9B2B1C"/>
              </a:solidFill>
              <a:prstDash val="solid"/>
              <a:round/>
              <a:headEnd len="sm" w="sm" type="none"/>
              <a:tailEnd len="sm" w="sm" type="none"/>
            </a:ln>
          </p:spPr>
        </p:cxnSp>
        <p:sp>
          <p:nvSpPr>
            <p:cNvPr id="995" name="Google Shape;995;p46"/>
            <p:cNvSpPr/>
            <p:nvPr/>
          </p:nvSpPr>
          <p:spPr>
            <a:xfrm>
              <a:off x="2072651" y="458981"/>
              <a:ext cx="7567586" cy="416758"/>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6" name="Google Shape;996;p46"/>
            <p:cNvSpPr txBox="1"/>
            <p:nvPr/>
          </p:nvSpPr>
          <p:spPr>
            <a:xfrm>
              <a:off x="2072651" y="458981"/>
              <a:ext cx="7567586" cy="416758"/>
            </a:xfrm>
            <a:prstGeom prst="rect">
              <a:avLst/>
            </a:prstGeom>
            <a:noFill/>
            <a:ln>
              <a:noFill/>
            </a:ln>
          </p:spPr>
          <p:txBody>
            <a:bodyPr anchorCtr="0" anchor="ctr" bIns="68575" lIns="68575" spcFirstLastPara="1" rIns="68575" wrap="square" tIns="68575">
              <a:noAutofit/>
            </a:bodyPr>
            <a:lstStyle/>
            <a:p>
              <a:pPr indent="0" lvl="0" marL="0" marR="0" rtl="0" algn="l">
                <a:lnSpc>
                  <a:spcPct val="90000"/>
                </a:lnSpc>
                <a:spcBef>
                  <a:spcPts val="0"/>
                </a:spcBef>
                <a:spcAft>
                  <a:spcPts val="0"/>
                </a:spcAft>
                <a:buClr>
                  <a:schemeClr val="dk1"/>
                </a:buClr>
                <a:buSzPts val="1800"/>
                <a:buFont typeface="Rockwell"/>
                <a:buNone/>
              </a:pPr>
              <a:r>
                <a:rPr lang="en-US" sz="1800">
                  <a:solidFill>
                    <a:schemeClr val="dk1"/>
                  </a:solidFill>
                  <a:latin typeface="Rockwell"/>
                  <a:ea typeface="Rockwell"/>
                  <a:cs typeface="Rockwell"/>
                  <a:sym typeface="Rockwell"/>
                </a:rPr>
                <a:t>We describe the trauma</a:t>
              </a:r>
              <a:endParaRPr sz="1800">
                <a:solidFill>
                  <a:schemeClr val="dk1"/>
                </a:solidFill>
                <a:latin typeface="Rockwell"/>
                <a:ea typeface="Rockwell"/>
                <a:cs typeface="Rockwell"/>
                <a:sym typeface="Rockwell"/>
              </a:endParaRPr>
            </a:p>
          </p:txBody>
        </p:sp>
        <p:cxnSp>
          <p:nvCxnSpPr>
            <p:cNvPr id="997" name="Google Shape;997;p46"/>
            <p:cNvCxnSpPr/>
            <p:nvPr/>
          </p:nvCxnSpPr>
          <p:spPr>
            <a:xfrm>
              <a:off x="1928047" y="875740"/>
              <a:ext cx="7712190" cy="0"/>
            </a:xfrm>
            <a:prstGeom prst="straightConnector1">
              <a:avLst/>
            </a:prstGeom>
            <a:solidFill>
              <a:srgbClr val="9B2B1C"/>
            </a:solidFill>
            <a:ln cap="flat" cmpd="sng" w="12700">
              <a:solidFill>
                <a:srgbClr val="9B2B1C"/>
              </a:solidFill>
              <a:prstDash val="solid"/>
              <a:round/>
              <a:headEnd len="sm" w="sm" type="none"/>
              <a:tailEnd len="sm" w="sm" type="none"/>
            </a:ln>
          </p:spPr>
        </p:cxnSp>
        <p:cxnSp>
          <p:nvCxnSpPr>
            <p:cNvPr id="998" name="Google Shape;998;p46"/>
            <p:cNvCxnSpPr/>
            <p:nvPr/>
          </p:nvCxnSpPr>
          <p:spPr>
            <a:xfrm>
              <a:off x="0" y="897103"/>
              <a:ext cx="9640238" cy="0"/>
            </a:xfrm>
            <a:prstGeom prst="straightConnector1">
              <a:avLst/>
            </a:prstGeom>
            <a:solidFill>
              <a:schemeClr val="lt1"/>
            </a:solidFill>
            <a:ln cap="flat" cmpd="sng" w="12700">
              <a:solidFill>
                <a:srgbClr val="8C2619"/>
              </a:solidFill>
              <a:prstDash val="solid"/>
              <a:round/>
              <a:headEnd len="sm" w="sm" type="none"/>
              <a:tailEnd len="sm" w="sm" type="none"/>
            </a:ln>
          </p:spPr>
        </p:cxnSp>
        <p:sp>
          <p:nvSpPr>
            <p:cNvPr id="999" name="Google Shape;999;p46"/>
            <p:cNvSpPr/>
            <p:nvPr/>
          </p:nvSpPr>
          <p:spPr>
            <a:xfrm>
              <a:off x="0" y="897103"/>
              <a:ext cx="1928047" cy="896556"/>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0" name="Google Shape;1000;p46"/>
            <p:cNvSpPr txBox="1"/>
            <p:nvPr/>
          </p:nvSpPr>
          <p:spPr>
            <a:xfrm>
              <a:off x="0" y="897103"/>
              <a:ext cx="1928047" cy="896556"/>
            </a:xfrm>
            <a:prstGeom prst="rect">
              <a:avLst/>
            </a:prstGeom>
            <a:noFill/>
            <a:ln>
              <a:noFill/>
            </a:ln>
          </p:spPr>
          <p:txBody>
            <a:bodyPr anchorCtr="0" anchor="ctr" bIns="91425" lIns="91425" spcFirstLastPara="1" rIns="91425" wrap="square" tIns="91425">
              <a:noAutofit/>
            </a:bodyPr>
            <a:lstStyle/>
            <a:p>
              <a:pPr indent="0" lvl="0" marL="0" marR="0" rtl="0" algn="l">
                <a:lnSpc>
                  <a:spcPct val="90000"/>
                </a:lnSpc>
                <a:spcBef>
                  <a:spcPts val="0"/>
                </a:spcBef>
                <a:spcAft>
                  <a:spcPts val="0"/>
                </a:spcAft>
                <a:buClr>
                  <a:schemeClr val="dk1"/>
                </a:buClr>
                <a:buSzPts val="2400"/>
                <a:buFont typeface="Rockwell"/>
                <a:buNone/>
              </a:pPr>
              <a:r>
                <a:rPr lang="en-US" sz="2400">
                  <a:solidFill>
                    <a:schemeClr val="dk1"/>
                  </a:solidFill>
                  <a:latin typeface="Rockwell"/>
                  <a:ea typeface="Rockwell"/>
                  <a:cs typeface="Rockwell"/>
                  <a:sym typeface="Rockwell"/>
                </a:rPr>
                <a:t>Hearing</a:t>
              </a:r>
              <a:endParaRPr/>
            </a:p>
          </p:txBody>
        </p:sp>
        <p:sp>
          <p:nvSpPr>
            <p:cNvPr id="1001" name="Google Shape;1001;p46"/>
            <p:cNvSpPr/>
            <p:nvPr/>
          </p:nvSpPr>
          <p:spPr>
            <a:xfrm>
              <a:off x="2072651" y="917941"/>
              <a:ext cx="7567586" cy="416758"/>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2" name="Google Shape;1002;p46"/>
            <p:cNvSpPr txBox="1"/>
            <p:nvPr/>
          </p:nvSpPr>
          <p:spPr>
            <a:xfrm>
              <a:off x="2072651" y="917941"/>
              <a:ext cx="7567586" cy="416758"/>
            </a:xfrm>
            <a:prstGeom prst="rect">
              <a:avLst/>
            </a:prstGeom>
            <a:noFill/>
            <a:ln>
              <a:noFill/>
            </a:ln>
          </p:spPr>
          <p:txBody>
            <a:bodyPr anchorCtr="0" anchor="ctr" bIns="68575" lIns="68575" spcFirstLastPara="1" rIns="68575" wrap="square" tIns="68575">
              <a:noAutofit/>
            </a:bodyPr>
            <a:lstStyle/>
            <a:p>
              <a:pPr indent="0" lvl="0" marL="0" marR="0" rtl="0" algn="l">
                <a:lnSpc>
                  <a:spcPct val="90000"/>
                </a:lnSpc>
                <a:spcBef>
                  <a:spcPts val="0"/>
                </a:spcBef>
                <a:spcAft>
                  <a:spcPts val="0"/>
                </a:spcAft>
                <a:buClr>
                  <a:schemeClr val="dk1"/>
                </a:buClr>
                <a:buSzPts val="1800"/>
                <a:buFont typeface="Rockwell"/>
                <a:buNone/>
              </a:pPr>
              <a:r>
                <a:rPr lang="en-US" sz="1800">
                  <a:solidFill>
                    <a:schemeClr val="dk1"/>
                  </a:solidFill>
                  <a:latin typeface="Rockwell"/>
                  <a:ea typeface="Rockwell"/>
                  <a:cs typeface="Rockwell"/>
                  <a:sym typeface="Rockwell"/>
                </a:rPr>
                <a:t>To aid lip reading, we talk slowly and evenly.</a:t>
              </a:r>
              <a:endParaRPr/>
            </a:p>
          </p:txBody>
        </p:sp>
        <p:cxnSp>
          <p:nvCxnSpPr>
            <p:cNvPr id="1003" name="Google Shape;1003;p46"/>
            <p:cNvCxnSpPr/>
            <p:nvPr/>
          </p:nvCxnSpPr>
          <p:spPr>
            <a:xfrm>
              <a:off x="1928047" y="1334700"/>
              <a:ext cx="7712190" cy="0"/>
            </a:xfrm>
            <a:prstGeom prst="straightConnector1">
              <a:avLst/>
            </a:prstGeom>
            <a:solidFill>
              <a:srgbClr val="9B2B1C"/>
            </a:solidFill>
            <a:ln cap="flat" cmpd="sng" w="12700">
              <a:solidFill>
                <a:srgbClr val="9B2B1C"/>
              </a:solidFill>
              <a:prstDash val="solid"/>
              <a:round/>
              <a:headEnd len="sm" w="sm" type="none"/>
              <a:tailEnd len="sm" w="sm" type="none"/>
            </a:ln>
          </p:spPr>
        </p:cxnSp>
        <p:sp>
          <p:nvSpPr>
            <p:cNvPr id="1004" name="Google Shape;1004;p46"/>
            <p:cNvSpPr/>
            <p:nvPr/>
          </p:nvSpPr>
          <p:spPr>
            <a:xfrm>
              <a:off x="2072651" y="1355538"/>
              <a:ext cx="7567586" cy="416758"/>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5" name="Google Shape;1005;p46"/>
            <p:cNvSpPr txBox="1"/>
            <p:nvPr/>
          </p:nvSpPr>
          <p:spPr>
            <a:xfrm>
              <a:off x="2072651" y="1355538"/>
              <a:ext cx="7567586" cy="416758"/>
            </a:xfrm>
            <a:prstGeom prst="rect">
              <a:avLst/>
            </a:prstGeom>
            <a:noFill/>
            <a:ln>
              <a:noFill/>
            </a:ln>
          </p:spPr>
          <p:txBody>
            <a:bodyPr anchorCtr="0" anchor="ctr" bIns="68575" lIns="68575" spcFirstLastPara="1" rIns="68575" wrap="square" tIns="68575">
              <a:noAutofit/>
            </a:bodyPr>
            <a:lstStyle/>
            <a:p>
              <a:pPr indent="0" lvl="0" marL="0" marR="0" rtl="0" algn="l">
                <a:lnSpc>
                  <a:spcPct val="90000"/>
                </a:lnSpc>
                <a:spcBef>
                  <a:spcPts val="0"/>
                </a:spcBef>
                <a:spcAft>
                  <a:spcPts val="0"/>
                </a:spcAft>
                <a:buClr>
                  <a:schemeClr val="dk1"/>
                </a:buClr>
                <a:buSzPts val="1800"/>
                <a:buFont typeface="Rockwell"/>
                <a:buNone/>
              </a:pPr>
              <a:r>
                <a:rPr lang="en-US" sz="1800">
                  <a:solidFill>
                    <a:schemeClr val="dk1"/>
                  </a:solidFill>
                  <a:latin typeface="Rockwell"/>
                  <a:ea typeface="Rockwell"/>
                  <a:cs typeface="Rockwell"/>
                  <a:sym typeface="Rockwell"/>
                </a:rPr>
                <a:t>Use sign language if possible</a:t>
              </a:r>
              <a:endParaRPr/>
            </a:p>
          </p:txBody>
        </p:sp>
        <p:cxnSp>
          <p:nvCxnSpPr>
            <p:cNvPr id="1006" name="Google Shape;1006;p46"/>
            <p:cNvCxnSpPr/>
            <p:nvPr/>
          </p:nvCxnSpPr>
          <p:spPr>
            <a:xfrm>
              <a:off x="1928047" y="1772297"/>
              <a:ext cx="7712190" cy="0"/>
            </a:xfrm>
            <a:prstGeom prst="straightConnector1">
              <a:avLst/>
            </a:prstGeom>
            <a:solidFill>
              <a:srgbClr val="9B2B1C"/>
            </a:solidFill>
            <a:ln cap="flat" cmpd="sng" w="12700">
              <a:solidFill>
                <a:srgbClr val="9B2B1C"/>
              </a:solidFill>
              <a:prstDash val="solid"/>
              <a:round/>
              <a:headEnd len="sm" w="sm" type="none"/>
              <a:tailEnd len="sm" w="sm" type="none"/>
            </a:ln>
          </p:spPr>
        </p:cxnSp>
        <p:cxnSp>
          <p:nvCxnSpPr>
            <p:cNvPr id="1007" name="Google Shape;1007;p46"/>
            <p:cNvCxnSpPr/>
            <p:nvPr/>
          </p:nvCxnSpPr>
          <p:spPr>
            <a:xfrm>
              <a:off x="0" y="1793660"/>
              <a:ext cx="9640238" cy="0"/>
            </a:xfrm>
            <a:prstGeom prst="straightConnector1">
              <a:avLst/>
            </a:prstGeom>
            <a:solidFill>
              <a:schemeClr val="lt1"/>
            </a:solidFill>
            <a:ln cap="flat" cmpd="sng" w="12700">
              <a:solidFill>
                <a:srgbClr val="8C2619"/>
              </a:solidFill>
              <a:prstDash val="solid"/>
              <a:round/>
              <a:headEnd len="sm" w="sm" type="none"/>
              <a:tailEnd len="sm" w="sm" type="none"/>
            </a:ln>
          </p:spPr>
        </p:cxnSp>
        <p:sp>
          <p:nvSpPr>
            <p:cNvPr id="1008" name="Google Shape;1008;p46"/>
            <p:cNvSpPr/>
            <p:nvPr/>
          </p:nvSpPr>
          <p:spPr>
            <a:xfrm>
              <a:off x="0" y="1793660"/>
              <a:ext cx="1928047" cy="896556"/>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9" name="Google Shape;1009;p46"/>
            <p:cNvSpPr txBox="1"/>
            <p:nvPr/>
          </p:nvSpPr>
          <p:spPr>
            <a:xfrm>
              <a:off x="0" y="1793660"/>
              <a:ext cx="1928047" cy="896556"/>
            </a:xfrm>
            <a:prstGeom prst="rect">
              <a:avLst/>
            </a:prstGeom>
            <a:noFill/>
            <a:ln>
              <a:noFill/>
            </a:ln>
          </p:spPr>
          <p:txBody>
            <a:bodyPr anchorCtr="0" anchor="ctr" bIns="91425" lIns="91425" spcFirstLastPara="1" rIns="91425" wrap="square" tIns="91425">
              <a:noAutofit/>
            </a:bodyPr>
            <a:lstStyle/>
            <a:p>
              <a:pPr indent="0" lvl="0" marL="0" marR="0" rtl="0" algn="l">
                <a:lnSpc>
                  <a:spcPct val="90000"/>
                </a:lnSpc>
                <a:spcBef>
                  <a:spcPts val="0"/>
                </a:spcBef>
                <a:spcAft>
                  <a:spcPts val="0"/>
                </a:spcAft>
                <a:buClr>
                  <a:schemeClr val="dk1"/>
                </a:buClr>
                <a:buSzPts val="2400"/>
                <a:buFont typeface="Rockwell"/>
                <a:buNone/>
              </a:pPr>
              <a:r>
                <a:rPr lang="en-US" sz="2400">
                  <a:solidFill>
                    <a:schemeClr val="dk1"/>
                  </a:solidFill>
                  <a:latin typeface="Rockwell"/>
                  <a:ea typeface="Rockwell"/>
                  <a:cs typeface="Rockwell"/>
                  <a:sym typeface="Rockwell"/>
                </a:rPr>
                <a:t>Intellectual</a:t>
              </a:r>
              <a:endParaRPr/>
            </a:p>
          </p:txBody>
        </p:sp>
        <p:sp>
          <p:nvSpPr>
            <p:cNvPr id="1010" name="Google Shape;1010;p46"/>
            <p:cNvSpPr/>
            <p:nvPr/>
          </p:nvSpPr>
          <p:spPr>
            <a:xfrm>
              <a:off x="2072651" y="1834373"/>
              <a:ext cx="7567586" cy="814255"/>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1" name="Google Shape;1011;p46"/>
            <p:cNvSpPr txBox="1"/>
            <p:nvPr/>
          </p:nvSpPr>
          <p:spPr>
            <a:xfrm>
              <a:off x="2072651" y="1834373"/>
              <a:ext cx="7567586" cy="814255"/>
            </a:xfrm>
            <a:prstGeom prst="rect">
              <a:avLst/>
            </a:prstGeom>
            <a:noFill/>
            <a:ln>
              <a:noFill/>
            </a:ln>
          </p:spPr>
          <p:txBody>
            <a:bodyPr anchorCtr="0" anchor="ctr" bIns="68575" lIns="68575" spcFirstLastPara="1" rIns="68575" wrap="square" tIns="68575">
              <a:noAutofit/>
            </a:bodyPr>
            <a:lstStyle/>
            <a:p>
              <a:pPr indent="0" lvl="0" marL="0" marR="0" rtl="0" algn="l">
                <a:lnSpc>
                  <a:spcPct val="90000"/>
                </a:lnSpc>
                <a:spcBef>
                  <a:spcPts val="0"/>
                </a:spcBef>
                <a:spcAft>
                  <a:spcPts val="0"/>
                </a:spcAft>
                <a:buClr>
                  <a:schemeClr val="dk1"/>
                </a:buClr>
                <a:buSzPts val="1800"/>
                <a:buFont typeface="Rockwell"/>
                <a:buNone/>
              </a:pPr>
              <a:r>
                <a:rPr lang="en-US" sz="1800">
                  <a:solidFill>
                    <a:schemeClr val="dk1"/>
                  </a:solidFill>
                  <a:latin typeface="Rockwell"/>
                  <a:ea typeface="Rockwell"/>
                  <a:cs typeface="Rockwell"/>
                  <a:sym typeface="Rockwell"/>
                </a:rPr>
                <a:t>We give simple instructions explaining the situation and we always wait for understanding</a:t>
              </a:r>
              <a:endParaRPr sz="1800">
                <a:solidFill>
                  <a:schemeClr val="dk1"/>
                </a:solidFill>
                <a:latin typeface="Rockwell"/>
                <a:ea typeface="Rockwell"/>
                <a:cs typeface="Rockwell"/>
                <a:sym typeface="Rockwell"/>
              </a:endParaRPr>
            </a:p>
          </p:txBody>
        </p:sp>
        <p:cxnSp>
          <p:nvCxnSpPr>
            <p:cNvPr id="1012" name="Google Shape;1012;p46"/>
            <p:cNvCxnSpPr/>
            <p:nvPr/>
          </p:nvCxnSpPr>
          <p:spPr>
            <a:xfrm>
              <a:off x="1928047" y="2648628"/>
              <a:ext cx="7712190" cy="0"/>
            </a:xfrm>
            <a:prstGeom prst="straightConnector1">
              <a:avLst/>
            </a:prstGeom>
            <a:solidFill>
              <a:srgbClr val="9B2B1C"/>
            </a:solidFill>
            <a:ln cap="flat" cmpd="sng" w="12700">
              <a:solidFill>
                <a:srgbClr val="9B2B1C"/>
              </a:solidFill>
              <a:prstDash val="solid"/>
              <a:round/>
              <a:headEnd len="sm" w="sm" type="none"/>
              <a:tailEnd len="sm" w="sm" type="none"/>
            </a:ln>
          </p:spPr>
        </p:cxnSp>
        <p:cxnSp>
          <p:nvCxnSpPr>
            <p:cNvPr id="1013" name="Google Shape;1013;p46"/>
            <p:cNvCxnSpPr/>
            <p:nvPr/>
          </p:nvCxnSpPr>
          <p:spPr>
            <a:xfrm>
              <a:off x="0" y="2690216"/>
              <a:ext cx="9640238" cy="0"/>
            </a:xfrm>
            <a:prstGeom prst="straightConnector1">
              <a:avLst/>
            </a:prstGeom>
            <a:solidFill>
              <a:schemeClr val="lt1"/>
            </a:solidFill>
            <a:ln cap="flat" cmpd="sng" w="12700">
              <a:solidFill>
                <a:srgbClr val="8C2619"/>
              </a:solidFill>
              <a:prstDash val="solid"/>
              <a:round/>
              <a:headEnd len="sm" w="sm" type="none"/>
              <a:tailEnd len="sm" w="sm" type="none"/>
            </a:ln>
          </p:spPr>
        </p:cxnSp>
        <p:sp>
          <p:nvSpPr>
            <p:cNvPr id="1014" name="Google Shape;1014;p46"/>
            <p:cNvSpPr/>
            <p:nvPr/>
          </p:nvSpPr>
          <p:spPr>
            <a:xfrm>
              <a:off x="0" y="2690216"/>
              <a:ext cx="1928047" cy="896556"/>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5" name="Google Shape;1015;p46"/>
            <p:cNvSpPr txBox="1"/>
            <p:nvPr/>
          </p:nvSpPr>
          <p:spPr>
            <a:xfrm>
              <a:off x="0" y="2690216"/>
              <a:ext cx="1928047" cy="896556"/>
            </a:xfrm>
            <a:prstGeom prst="rect">
              <a:avLst/>
            </a:prstGeom>
            <a:noFill/>
            <a:ln>
              <a:noFill/>
            </a:ln>
          </p:spPr>
          <p:txBody>
            <a:bodyPr anchorCtr="0" anchor="ctr" bIns="91425" lIns="91425" spcFirstLastPara="1" rIns="91425" wrap="square" tIns="91425">
              <a:noAutofit/>
            </a:bodyPr>
            <a:lstStyle/>
            <a:p>
              <a:pPr indent="0" lvl="0" marL="0" marR="0" rtl="0" algn="l">
                <a:lnSpc>
                  <a:spcPct val="90000"/>
                </a:lnSpc>
                <a:spcBef>
                  <a:spcPts val="0"/>
                </a:spcBef>
                <a:spcAft>
                  <a:spcPts val="0"/>
                </a:spcAft>
                <a:buClr>
                  <a:schemeClr val="dk1"/>
                </a:buClr>
                <a:buSzPts val="2400"/>
                <a:buFont typeface="Rockwell"/>
                <a:buNone/>
              </a:pPr>
              <a:r>
                <a:rPr lang="en-US" sz="2400">
                  <a:solidFill>
                    <a:schemeClr val="dk1"/>
                  </a:solidFill>
                  <a:latin typeface="Rockwell"/>
                  <a:ea typeface="Rockwell"/>
                  <a:cs typeface="Rockwell"/>
                  <a:sym typeface="Rockwell"/>
                </a:rPr>
                <a:t>Motor</a:t>
              </a:r>
              <a:endParaRPr sz="1800">
                <a:solidFill>
                  <a:schemeClr val="dk1"/>
                </a:solidFill>
                <a:latin typeface="Rockwell"/>
                <a:ea typeface="Rockwell"/>
                <a:cs typeface="Rockwell"/>
                <a:sym typeface="Rockwell"/>
              </a:endParaRPr>
            </a:p>
          </p:txBody>
        </p:sp>
        <p:sp>
          <p:nvSpPr>
            <p:cNvPr id="1016" name="Google Shape;1016;p46"/>
            <p:cNvSpPr/>
            <p:nvPr/>
          </p:nvSpPr>
          <p:spPr>
            <a:xfrm>
              <a:off x="2072651" y="2730929"/>
              <a:ext cx="7567586" cy="814255"/>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7" name="Google Shape;1017;p46"/>
            <p:cNvSpPr txBox="1"/>
            <p:nvPr/>
          </p:nvSpPr>
          <p:spPr>
            <a:xfrm>
              <a:off x="2072651" y="2730929"/>
              <a:ext cx="7567586" cy="814255"/>
            </a:xfrm>
            <a:prstGeom prst="rect">
              <a:avLst/>
            </a:prstGeom>
            <a:noFill/>
            <a:ln>
              <a:noFill/>
            </a:ln>
          </p:spPr>
          <p:txBody>
            <a:bodyPr anchorCtr="0" anchor="ctr" bIns="68575" lIns="68575" spcFirstLastPara="1" rIns="68575" wrap="square" tIns="68575">
              <a:noAutofit/>
            </a:bodyPr>
            <a:lstStyle/>
            <a:p>
              <a:pPr indent="0" lvl="0" marL="0" marR="0" rtl="0" algn="l">
                <a:lnSpc>
                  <a:spcPct val="90000"/>
                </a:lnSpc>
                <a:spcBef>
                  <a:spcPts val="0"/>
                </a:spcBef>
                <a:spcAft>
                  <a:spcPts val="0"/>
                </a:spcAft>
                <a:buClr>
                  <a:schemeClr val="dk1"/>
                </a:buClr>
                <a:buSzPts val="1800"/>
                <a:buFont typeface="Rockwell"/>
                <a:buNone/>
              </a:pPr>
              <a:r>
                <a:rPr lang="en-US" sz="1800">
                  <a:solidFill>
                    <a:schemeClr val="dk1"/>
                  </a:solidFill>
                  <a:latin typeface="Rockwell"/>
                  <a:ea typeface="Rockwell"/>
                  <a:cs typeface="Rockwell"/>
                  <a:sym typeface="Rockwell"/>
                </a:rPr>
                <a:t>We explain the situation as it is and promote active cooperation</a:t>
              </a:r>
              <a:endParaRPr/>
            </a:p>
          </p:txBody>
        </p:sp>
        <p:cxnSp>
          <p:nvCxnSpPr>
            <p:cNvPr id="1018" name="Google Shape;1018;p46"/>
            <p:cNvCxnSpPr/>
            <p:nvPr/>
          </p:nvCxnSpPr>
          <p:spPr>
            <a:xfrm>
              <a:off x="1928047" y="3545184"/>
              <a:ext cx="7712190" cy="0"/>
            </a:xfrm>
            <a:prstGeom prst="straightConnector1">
              <a:avLst/>
            </a:prstGeom>
            <a:solidFill>
              <a:srgbClr val="9B2B1C"/>
            </a:solidFill>
            <a:ln cap="flat" cmpd="sng" w="12700">
              <a:solidFill>
                <a:srgbClr val="9B2B1C"/>
              </a:solidFill>
              <a:prstDash val="solid"/>
              <a:round/>
              <a:headEnd len="sm" w="sm" type="none"/>
              <a:tailEnd len="sm" w="sm" type="none"/>
            </a:ln>
          </p:spPr>
        </p:cxnSp>
        <p:cxnSp>
          <p:nvCxnSpPr>
            <p:cNvPr id="1019" name="Google Shape;1019;p46"/>
            <p:cNvCxnSpPr/>
            <p:nvPr/>
          </p:nvCxnSpPr>
          <p:spPr>
            <a:xfrm>
              <a:off x="0" y="3586773"/>
              <a:ext cx="9640238" cy="0"/>
            </a:xfrm>
            <a:prstGeom prst="straightConnector1">
              <a:avLst/>
            </a:prstGeom>
            <a:solidFill>
              <a:schemeClr val="lt1"/>
            </a:solidFill>
            <a:ln cap="flat" cmpd="sng" w="12700">
              <a:solidFill>
                <a:srgbClr val="8C2619"/>
              </a:solidFill>
              <a:prstDash val="solid"/>
              <a:round/>
              <a:headEnd len="sm" w="sm" type="none"/>
              <a:tailEnd len="sm" w="sm" type="none"/>
            </a:ln>
          </p:spPr>
        </p:cxnSp>
        <p:sp>
          <p:nvSpPr>
            <p:cNvPr id="1020" name="Google Shape;1020;p46"/>
            <p:cNvSpPr/>
            <p:nvPr/>
          </p:nvSpPr>
          <p:spPr>
            <a:xfrm>
              <a:off x="0" y="3586773"/>
              <a:ext cx="1928047" cy="896556"/>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1" name="Google Shape;1021;p46"/>
            <p:cNvSpPr txBox="1"/>
            <p:nvPr/>
          </p:nvSpPr>
          <p:spPr>
            <a:xfrm>
              <a:off x="0" y="3586773"/>
              <a:ext cx="1928047" cy="896556"/>
            </a:xfrm>
            <a:prstGeom prst="rect">
              <a:avLst/>
            </a:prstGeom>
            <a:noFill/>
            <a:ln>
              <a:noFill/>
            </a:ln>
          </p:spPr>
          <p:txBody>
            <a:bodyPr anchorCtr="0" anchor="ctr" bIns="91425" lIns="91425" spcFirstLastPara="1" rIns="91425" wrap="square" tIns="91425">
              <a:noAutofit/>
            </a:bodyPr>
            <a:lstStyle/>
            <a:p>
              <a:pPr indent="0" lvl="0" marL="0" marR="0" rtl="0" algn="l">
                <a:lnSpc>
                  <a:spcPct val="90000"/>
                </a:lnSpc>
                <a:spcBef>
                  <a:spcPts val="0"/>
                </a:spcBef>
                <a:spcAft>
                  <a:spcPts val="0"/>
                </a:spcAft>
                <a:buClr>
                  <a:schemeClr val="dk1"/>
                </a:buClr>
                <a:buSzPts val="2400"/>
                <a:buFont typeface="Rockwell"/>
                <a:buNone/>
              </a:pPr>
              <a:r>
                <a:rPr lang="en-US" sz="2400">
                  <a:solidFill>
                    <a:schemeClr val="dk1"/>
                  </a:solidFill>
                  <a:latin typeface="Rockwell"/>
                  <a:ea typeface="Rockwell"/>
                  <a:cs typeface="Rockwell"/>
                  <a:sym typeface="Rockwell"/>
                </a:rPr>
                <a:t>Mental</a:t>
              </a:r>
              <a:endParaRPr/>
            </a:p>
          </p:txBody>
        </p:sp>
        <p:sp>
          <p:nvSpPr>
            <p:cNvPr id="1022" name="Google Shape;1022;p46"/>
            <p:cNvSpPr/>
            <p:nvPr/>
          </p:nvSpPr>
          <p:spPr>
            <a:xfrm>
              <a:off x="2072651" y="3607611"/>
              <a:ext cx="7567586" cy="416758"/>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3" name="Google Shape;1023;p46"/>
            <p:cNvSpPr txBox="1"/>
            <p:nvPr/>
          </p:nvSpPr>
          <p:spPr>
            <a:xfrm>
              <a:off x="2072651" y="3607611"/>
              <a:ext cx="7567586" cy="416758"/>
            </a:xfrm>
            <a:prstGeom prst="rect">
              <a:avLst/>
            </a:prstGeom>
            <a:noFill/>
            <a:ln>
              <a:noFill/>
            </a:ln>
          </p:spPr>
          <p:txBody>
            <a:bodyPr anchorCtr="0" anchor="ctr" bIns="68575" lIns="68575" spcFirstLastPara="1" rIns="68575" wrap="square" tIns="68575">
              <a:noAutofit/>
            </a:bodyPr>
            <a:lstStyle/>
            <a:p>
              <a:pPr indent="0" lvl="0" marL="0" marR="0" rtl="0" algn="l">
                <a:lnSpc>
                  <a:spcPct val="90000"/>
                </a:lnSpc>
                <a:spcBef>
                  <a:spcPts val="0"/>
                </a:spcBef>
                <a:spcAft>
                  <a:spcPts val="0"/>
                </a:spcAft>
                <a:buClr>
                  <a:schemeClr val="dk1"/>
                </a:buClr>
                <a:buSzPts val="1800"/>
                <a:buFont typeface="Rockwell"/>
                <a:buNone/>
              </a:pPr>
              <a:r>
                <a:rPr lang="en-US" sz="1800">
                  <a:solidFill>
                    <a:schemeClr val="dk1"/>
                  </a:solidFill>
                  <a:latin typeface="Rockwell"/>
                  <a:ea typeface="Rockwell"/>
                  <a:cs typeface="Rockwell"/>
                  <a:sym typeface="Rockwell"/>
                </a:rPr>
                <a:t>Be supportive and explain what and how will we provide first aid as many times is needed.</a:t>
              </a:r>
              <a:endParaRPr/>
            </a:p>
          </p:txBody>
        </p:sp>
        <p:cxnSp>
          <p:nvCxnSpPr>
            <p:cNvPr id="1024" name="Google Shape;1024;p46"/>
            <p:cNvCxnSpPr/>
            <p:nvPr/>
          </p:nvCxnSpPr>
          <p:spPr>
            <a:xfrm>
              <a:off x="1928047" y="4024369"/>
              <a:ext cx="7712190" cy="0"/>
            </a:xfrm>
            <a:prstGeom prst="straightConnector1">
              <a:avLst/>
            </a:prstGeom>
            <a:solidFill>
              <a:srgbClr val="9B2B1C"/>
            </a:solidFill>
            <a:ln cap="flat" cmpd="sng" w="12700">
              <a:solidFill>
                <a:srgbClr val="9B2B1C"/>
              </a:solidFill>
              <a:prstDash val="solid"/>
              <a:round/>
              <a:headEnd len="sm" w="sm" type="none"/>
              <a:tailEnd len="sm" w="sm" type="none"/>
            </a:ln>
          </p:spPr>
        </p:cxnSp>
        <p:sp>
          <p:nvSpPr>
            <p:cNvPr id="1025" name="Google Shape;1025;p46"/>
            <p:cNvSpPr/>
            <p:nvPr/>
          </p:nvSpPr>
          <p:spPr>
            <a:xfrm>
              <a:off x="2072651" y="4045207"/>
              <a:ext cx="7567586" cy="416758"/>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6" name="Google Shape;1026;p46"/>
            <p:cNvSpPr txBox="1"/>
            <p:nvPr/>
          </p:nvSpPr>
          <p:spPr>
            <a:xfrm>
              <a:off x="2072651" y="4045207"/>
              <a:ext cx="7567586" cy="416758"/>
            </a:xfrm>
            <a:prstGeom prst="rect">
              <a:avLst/>
            </a:prstGeom>
            <a:noFill/>
            <a:ln>
              <a:noFill/>
            </a:ln>
          </p:spPr>
          <p:txBody>
            <a:bodyPr anchorCtr="0" anchor="t" bIns="68575" lIns="68575" spcFirstLastPara="1" rIns="68575" wrap="square" tIns="68575">
              <a:noAutofit/>
            </a:bodyPr>
            <a:lstStyle/>
            <a:p>
              <a:pPr indent="0" lvl="0" marL="0" marR="0" rtl="0" algn="l">
                <a:lnSpc>
                  <a:spcPct val="90000"/>
                </a:lnSpc>
                <a:spcBef>
                  <a:spcPts val="0"/>
                </a:spcBef>
                <a:spcAft>
                  <a:spcPts val="0"/>
                </a:spcAft>
                <a:buClr>
                  <a:schemeClr val="dk1"/>
                </a:buClr>
                <a:buSzPts val="1800"/>
                <a:buFont typeface="Rockwell"/>
                <a:buNone/>
              </a:pPr>
              <a:r>
                <a:rPr lang="en-US" sz="1800">
                  <a:solidFill>
                    <a:schemeClr val="dk1"/>
                  </a:solidFill>
                  <a:latin typeface="Rockwell"/>
                  <a:ea typeface="Rockwell"/>
                  <a:cs typeface="Rockwell"/>
                  <a:sym typeface="Rockwell"/>
                </a:rPr>
                <a:t>In some cases distraction may help </a:t>
              </a:r>
              <a:endParaRPr/>
            </a:p>
          </p:txBody>
        </p:sp>
        <p:cxnSp>
          <p:nvCxnSpPr>
            <p:cNvPr id="1027" name="Google Shape;1027;p46"/>
            <p:cNvCxnSpPr/>
            <p:nvPr/>
          </p:nvCxnSpPr>
          <p:spPr>
            <a:xfrm>
              <a:off x="1928047" y="4461966"/>
              <a:ext cx="7712190" cy="0"/>
            </a:xfrm>
            <a:prstGeom prst="straightConnector1">
              <a:avLst/>
            </a:prstGeom>
            <a:solidFill>
              <a:srgbClr val="9B2B1C"/>
            </a:solidFill>
            <a:ln cap="flat" cmpd="sng" w="12700">
              <a:solidFill>
                <a:srgbClr val="9B2B1C"/>
              </a:solidFill>
              <a:prstDash val="solid"/>
              <a:round/>
              <a:headEnd len="sm" w="sm" type="none"/>
              <a:tailEnd len="sm" w="sm" type="none"/>
            </a:ln>
          </p:spPr>
        </p:cxnSp>
      </p:grpSp>
      <p:sp>
        <p:nvSpPr>
          <p:cNvPr id="1028" name="Google Shape;1028;p46"/>
          <p:cNvSpPr txBox="1"/>
          <p:nvPr/>
        </p:nvSpPr>
        <p:spPr>
          <a:xfrm>
            <a:off x="9521540" y="315294"/>
            <a:ext cx="2573525"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lt1"/>
                </a:solidFill>
                <a:latin typeface="Rockwell"/>
                <a:ea typeface="Rockwell"/>
                <a:cs typeface="Rockwell"/>
                <a:sym typeface="Rockwell"/>
              </a:rPr>
              <a:t>Part B: Safety in Sports</a:t>
            </a:r>
            <a:endParaRPr sz="1800">
              <a:solidFill>
                <a:schemeClr val="lt1"/>
              </a:solidFill>
              <a:latin typeface="Rockwell"/>
              <a:ea typeface="Rockwell"/>
              <a:cs typeface="Rockwell"/>
              <a:sym typeface="Rockwell"/>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32" name="Shape 1032"/>
        <p:cNvGrpSpPr/>
        <p:nvPr/>
      </p:nvGrpSpPr>
      <p:grpSpPr>
        <a:xfrm>
          <a:off x="0" y="0"/>
          <a:ext cx="0" cy="0"/>
          <a:chOff x="0" y="0"/>
          <a:chExt cx="0" cy="0"/>
        </a:xfrm>
      </p:grpSpPr>
      <p:sp>
        <p:nvSpPr>
          <p:cNvPr id="1033" name="Google Shape;1033;p47"/>
          <p:cNvSpPr txBox="1"/>
          <p:nvPr>
            <p:ph type="ctrTitle"/>
          </p:nvPr>
        </p:nvSpPr>
        <p:spPr>
          <a:xfrm>
            <a:off x="1247812" y="2468880"/>
            <a:ext cx="9144000" cy="913520"/>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80000"/>
              </a:lnSpc>
              <a:spcBef>
                <a:spcPts val="0"/>
              </a:spcBef>
              <a:spcAft>
                <a:spcPts val="0"/>
              </a:spcAft>
              <a:buSzPct val="100000"/>
              <a:buFont typeface="Rockwell"/>
              <a:buNone/>
            </a:pPr>
            <a:r>
              <a:rPr lang="en-US"/>
              <a:t>AUTOMATIC EXTERNAL DEFIBRILLATOR (AED)</a:t>
            </a:r>
            <a:endParaRPr/>
          </a:p>
        </p:txBody>
      </p:sp>
      <p:sp>
        <p:nvSpPr>
          <p:cNvPr id="1034" name="Google Shape;1034;p47"/>
          <p:cNvSpPr txBox="1"/>
          <p:nvPr>
            <p:ph idx="1" type="subTitle"/>
          </p:nvPr>
        </p:nvSpPr>
        <p:spPr>
          <a:xfrm>
            <a:off x="1069848" y="4389120"/>
            <a:ext cx="7891272" cy="1069848"/>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SzPts val="1870"/>
              <a:buNone/>
            </a:pPr>
            <a:r>
              <a:t/>
            </a:r>
            <a:endParaRPr/>
          </a:p>
        </p:txBody>
      </p:sp>
      <p:sp>
        <p:nvSpPr>
          <p:cNvPr id="1035" name="Google Shape;1035;p47"/>
          <p:cNvSpPr txBox="1"/>
          <p:nvPr/>
        </p:nvSpPr>
        <p:spPr>
          <a:xfrm>
            <a:off x="9521540" y="315294"/>
            <a:ext cx="2573525"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lt1"/>
                </a:solidFill>
                <a:latin typeface="Rockwell"/>
                <a:ea typeface="Rockwell"/>
                <a:cs typeface="Rockwell"/>
                <a:sym typeface="Rockwell"/>
              </a:rPr>
              <a:t>Part B: Safety in Sports</a:t>
            </a:r>
            <a:endParaRPr sz="1800">
              <a:solidFill>
                <a:schemeClr val="lt1"/>
              </a:solidFill>
              <a:latin typeface="Rockwell"/>
              <a:ea typeface="Rockwell"/>
              <a:cs typeface="Rockwell"/>
              <a:sym typeface="Rockwell"/>
            </a:endParaRPr>
          </a:p>
        </p:txBody>
      </p:sp>
      <p:pic>
        <p:nvPicPr>
          <p:cNvPr descr="Εικόνα που περιέχει κείμενο&#10;&#10;Περιγραφή που δημιουργήθηκε αυτόματα" id="1036" name="Google Shape;1036;p47"/>
          <p:cNvPicPr preferRelativeResize="0"/>
          <p:nvPr/>
        </p:nvPicPr>
        <p:blipFill rotWithShape="1">
          <a:blip r:embed="rId3">
            <a:alphaModFix/>
          </a:blip>
          <a:srcRect b="0" l="0" r="0" t="0"/>
          <a:stretch/>
        </p:blipFill>
        <p:spPr>
          <a:xfrm>
            <a:off x="212542" y="5956749"/>
            <a:ext cx="3498861" cy="734044"/>
          </a:xfrm>
          <a:prstGeom prst="rect">
            <a:avLst/>
          </a:prstGeom>
          <a:noFill/>
          <a:ln>
            <a:noFill/>
          </a:ln>
        </p:spPr>
      </p:pic>
      <p:pic>
        <p:nvPicPr>
          <p:cNvPr id="1037" name="Google Shape;1037;p47"/>
          <p:cNvPicPr preferRelativeResize="0"/>
          <p:nvPr/>
        </p:nvPicPr>
        <p:blipFill rotWithShape="1">
          <a:blip r:embed="rId4">
            <a:alphaModFix/>
          </a:blip>
          <a:srcRect b="0" l="0" r="0" t="0"/>
          <a:stretch/>
        </p:blipFill>
        <p:spPr>
          <a:xfrm>
            <a:off x="3798487" y="5797623"/>
            <a:ext cx="2573741" cy="1052296"/>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42" name="Shape 1042"/>
        <p:cNvGrpSpPr/>
        <p:nvPr/>
      </p:nvGrpSpPr>
      <p:grpSpPr>
        <a:xfrm>
          <a:off x="0" y="0"/>
          <a:ext cx="0" cy="0"/>
          <a:chOff x="0" y="0"/>
          <a:chExt cx="0" cy="0"/>
        </a:xfrm>
      </p:grpSpPr>
      <p:sp>
        <p:nvSpPr>
          <p:cNvPr id="1043" name="Google Shape;1043;p48"/>
          <p:cNvSpPr txBox="1"/>
          <p:nvPr/>
        </p:nvSpPr>
        <p:spPr>
          <a:xfrm>
            <a:off x="983432" y="692696"/>
            <a:ext cx="7632848" cy="701731"/>
          </a:xfrm>
          <a:prstGeom prst="rect">
            <a:avLst/>
          </a:prstGeom>
          <a:noFill/>
          <a:ln>
            <a:noFill/>
          </a:ln>
        </p:spPr>
        <p:txBody>
          <a:bodyPr anchorCtr="0" anchor="ctr" bIns="45700" lIns="91425" spcFirstLastPara="1" rIns="91425" wrap="square" tIns="45700">
            <a:normAutofit fontScale="97500"/>
          </a:bodyPr>
          <a:lstStyle/>
          <a:p>
            <a:pPr indent="0" lvl="0" marL="0" marR="0" rtl="0" algn="l">
              <a:lnSpc>
                <a:spcPct val="90000"/>
              </a:lnSpc>
              <a:spcBef>
                <a:spcPts val="0"/>
              </a:spcBef>
              <a:spcAft>
                <a:spcPts val="0"/>
              </a:spcAft>
              <a:buClr>
                <a:schemeClr val="dk1"/>
              </a:buClr>
              <a:buSzPct val="100000"/>
              <a:buFont typeface="Rockwell"/>
              <a:buNone/>
            </a:pPr>
            <a:r>
              <a:rPr lang="en-US" sz="4400">
                <a:solidFill>
                  <a:schemeClr val="dk1"/>
                </a:solidFill>
                <a:latin typeface="Rockwell"/>
                <a:ea typeface="Rockwell"/>
                <a:cs typeface="Rockwell"/>
                <a:sym typeface="Rockwell"/>
              </a:rPr>
              <a:t>C.P.R. – A.E.D.</a:t>
            </a:r>
            <a:endParaRPr sz="4400">
              <a:solidFill>
                <a:schemeClr val="dk1"/>
              </a:solidFill>
              <a:latin typeface="Rockwell"/>
              <a:ea typeface="Rockwell"/>
              <a:cs typeface="Rockwell"/>
              <a:sym typeface="Rockwell"/>
            </a:endParaRPr>
          </a:p>
        </p:txBody>
      </p:sp>
      <p:pic>
        <p:nvPicPr>
          <p:cNvPr id="1044" name="Google Shape;1044;p48"/>
          <p:cNvPicPr preferRelativeResize="0"/>
          <p:nvPr/>
        </p:nvPicPr>
        <p:blipFill rotWithShape="1">
          <a:blip r:embed="rId3">
            <a:alphaModFix/>
          </a:blip>
          <a:srcRect b="11897" l="12286" r="12406" t="4804"/>
          <a:stretch/>
        </p:blipFill>
        <p:spPr>
          <a:xfrm>
            <a:off x="7675494" y="1289117"/>
            <a:ext cx="3463405" cy="4279765"/>
          </a:xfrm>
          <a:prstGeom prst="rect">
            <a:avLst/>
          </a:prstGeom>
          <a:noFill/>
          <a:ln>
            <a:noFill/>
          </a:ln>
        </p:spPr>
      </p:pic>
      <p:sp>
        <p:nvSpPr>
          <p:cNvPr id="1045" name="Google Shape;1045;p48"/>
          <p:cNvSpPr txBox="1"/>
          <p:nvPr/>
        </p:nvSpPr>
        <p:spPr>
          <a:xfrm>
            <a:off x="9521540" y="315294"/>
            <a:ext cx="2573525"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lt1"/>
                </a:solidFill>
                <a:latin typeface="Rockwell"/>
                <a:ea typeface="Rockwell"/>
                <a:cs typeface="Rockwell"/>
                <a:sym typeface="Rockwell"/>
              </a:rPr>
              <a:t>Part B: Safety in Sports</a:t>
            </a:r>
            <a:endParaRPr sz="1800">
              <a:solidFill>
                <a:schemeClr val="lt1"/>
              </a:solidFill>
              <a:latin typeface="Rockwell"/>
              <a:ea typeface="Rockwell"/>
              <a:cs typeface="Rockwell"/>
              <a:sym typeface="Rockwell"/>
            </a:endParaRPr>
          </a:p>
        </p:txBody>
      </p:sp>
      <p:pic>
        <p:nvPicPr>
          <p:cNvPr descr="Εικόνα που περιέχει κείμενο&#10;&#10;Περιγραφή που δημιουργήθηκε αυτόματα" id="1046" name="Google Shape;1046;p48"/>
          <p:cNvPicPr preferRelativeResize="0"/>
          <p:nvPr/>
        </p:nvPicPr>
        <p:blipFill rotWithShape="1">
          <a:blip r:embed="rId4">
            <a:alphaModFix/>
          </a:blip>
          <a:srcRect b="0" l="0" r="0" t="0"/>
          <a:stretch/>
        </p:blipFill>
        <p:spPr>
          <a:xfrm>
            <a:off x="212542" y="5956749"/>
            <a:ext cx="3498861" cy="734044"/>
          </a:xfrm>
          <a:prstGeom prst="rect">
            <a:avLst/>
          </a:prstGeom>
          <a:noFill/>
          <a:ln>
            <a:noFill/>
          </a:ln>
        </p:spPr>
      </p:pic>
      <p:pic>
        <p:nvPicPr>
          <p:cNvPr id="1047" name="Google Shape;1047;p48"/>
          <p:cNvPicPr preferRelativeResize="0"/>
          <p:nvPr/>
        </p:nvPicPr>
        <p:blipFill rotWithShape="1">
          <a:blip r:embed="rId5">
            <a:alphaModFix/>
          </a:blip>
          <a:srcRect b="0" l="0" r="0" t="0"/>
          <a:stretch/>
        </p:blipFill>
        <p:spPr>
          <a:xfrm>
            <a:off x="3798487" y="5797623"/>
            <a:ext cx="2573741" cy="1052296"/>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51" name="Shape 1051"/>
        <p:cNvGrpSpPr/>
        <p:nvPr/>
      </p:nvGrpSpPr>
      <p:grpSpPr>
        <a:xfrm>
          <a:off x="0" y="0"/>
          <a:ext cx="0" cy="0"/>
          <a:chOff x="0" y="0"/>
          <a:chExt cx="0" cy="0"/>
        </a:xfrm>
      </p:grpSpPr>
      <p:sp>
        <p:nvSpPr>
          <p:cNvPr id="1052" name="Google Shape;1052;p49"/>
          <p:cNvSpPr txBox="1"/>
          <p:nvPr>
            <p:ph type="title"/>
          </p:nvPr>
        </p:nvSpPr>
        <p:spPr>
          <a:xfrm>
            <a:off x="993304" y="601878"/>
            <a:ext cx="8424936" cy="1271218"/>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SzPct val="100000"/>
              <a:buFont typeface="Rockwell"/>
              <a:buNone/>
            </a:pPr>
            <a:r>
              <a:rPr lang="en-US"/>
              <a:t>THE AUTOMATED EXTERNAL DEFIBRILLATOR (A.E.D.)</a:t>
            </a:r>
            <a:endParaRPr/>
          </a:p>
        </p:txBody>
      </p:sp>
      <p:sp>
        <p:nvSpPr>
          <p:cNvPr id="1053" name="Google Shape;1053;p49"/>
          <p:cNvSpPr txBox="1"/>
          <p:nvPr/>
        </p:nvSpPr>
        <p:spPr>
          <a:xfrm>
            <a:off x="993304" y="3008471"/>
            <a:ext cx="5932586" cy="3496832"/>
          </a:xfrm>
          <a:prstGeom prst="rect">
            <a:avLst/>
          </a:prstGeom>
          <a:noFill/>
          <a:ln>
            <a:noFill/>
          </a:ln>
        </p:spPr>
        <p:txBody>
          <a:bodyPr anchorCtr="0" anchor="t" bIns="45700" lIns="91425" spcFirstLastPara="1" rIns="91425" wrap="square" tIns="45700">
            <a:noAutofit/>
          </a:bodyPr>
          <a:lstStyle/>
          <a:p>
            <a:pPr indent="0" lvl="0" marL="45720" marR="0" rtl="0" algn="l">
              <a:lnSpc>
                <a:spcPct val="90000"/>
              </a:lnSpc>
              <a:spcBef>
                <a:spcPts val="0"/>
              </a:spcBef>
              <a:spcAft>
                <a:spcPts val="0"/>
              </a:spcAft>
              <a:buClr>
                <a:srgbClr val="634545"/>
              </a:buClr>
              <a:buSzPts val="3640"/>
              <a:buFont typeface="Georgia"/>
              <a:buNone/>
            </a:pPr>
            <a:r>
              <a:rPr lang="en-US" sz="2800">
                <a:solidFill>
                  <a:srgbClr val="FF0000"/>
                </a:solidFill>
                <a:latin typeface="Calibri"/>
                <a:ea typeface="Calibri"/>
                <a:cs typeface="Calibri"/>
                <a:sym typeface="Calibri"/>
              </a:rPr>
              <a:t>Age &gt; 8 years</a:t>
            </a:r>
            <a:endParaRPr sz="2800">
              <a:solidFill>
                <a:srgbClr val="FF0000"/>
              </a:solidFill>
              <a:latin typeface="Calibri"/>
              <a:ea typeface="Calibri"/>
              <a:cs typeface="Calibri"/>
              <a:sym typeface="Calibri"/>
            </a:endParaRPr>
          </a:p>
          <a:p>
            <a:pPr indent="0" lvl="0" marL="45720" marR="0" rtl="0" algn="l">
              <a:lnSpc>
                <a:spcPct val="90000"/>
              </a:lnSpc>
              <a:spcBef>
                <a:spcPts val="780"/>
              </a:spcBef>
              <a:spcAft>
                <a:spcPts val="0"/>
              </a:spcAft>
              <a:buClr>
                <a:srgbClr val="634545"/>
              </a:buClr>
              <a:buSzPts val="3120"/>
              <a:buFont typeface="Georgia"/>
              <a:buNone/>
            </a:pPr>
            <a:r>
              <a:rPr lang="en-US" sz="2400">
                <a:solidFill>
                  <a:srgbClr val="002060"/>
                </a:solidFill>
                <a:latin typeface="Calibri"/>
                <a:ea typeface="Calibri"/>
                <a:cs typeface="Calibri"/>
                <a:sym typeface="Calibri"/>
              </a:rPr>
              <a:t>Use an adult AED and any recognized adult first aid technique.</a:t>
            </a:r>
            <a:endParaRPr sz="2800">
              <a:solidFill>
                <a:schemeClr val="accent2"/>
              </a:solidFill>
              <a:latin typeface="Calibri"/>
              <a:ea typeface="Calibri"/>
              <a:cs typeface="Calibri"/>
              <a:sym typeface="Calibri"/>
            </a:endParaRPr>
          </a:p>
          <a:p>
            <a:pPr indent="0" lvl="0" marL="45720" marR="0" rtl="0" algn="l">
              <a:lnSpc>
                <a:spcPct val="90000"/>
              </a:lnSpc>
              <a:spcBef>
                <a:spcPts val="860"/>
              </a:spcBef>
              <a:spcAft>
                <a:spcPts val="0"/>
              </a:spcAft>
              <a:buClr>
                <a:srgbClr val="634545"/>
              </a:buClr>
              <a:buSzPts val="3640"/>
              <a:buFont typeface="Georgia"/>
              <a:buNone/>
            </a:pPr>
            <a:r>
              <a:rPr lang="en-US" sz="2800">
                <a:solidFill>
                  <a:srgbClr val="FF0000"/>
                </a:solidFill>
                <a:latin typeface="Calibri"/>
                <a:ea typeface="Calibri"/>
                <a:cs typeface="Calibri"/>
                <a:sym typeface="Calibri"/>
              </a:rPr>
              <a:t>Age 1 - 8 years</a:t>
            </a:r>
            <a:endParaRPr sz="2800">
              <a:solidFill>
                <a:srgbClr val="FF0000"/>
              </a:solidFill>
              <a:latin typeface="Calibri"/>
              <a:ea typeface="Calibri"/>
              <a:cs typeface="Calibri"/>
              <a:sym typeface="Calibri"/>
            </a:endParaRPr>
          </a:p>
          <a:p>
            <a:pPr indent="0" lvl="0" marL="45720" marR="0" rtl="0" algn="l">
              <a:lnSpc>
                <a:spcPct val="90000"/>
              </a:lnSpc>
              <a:spcBef>
                <a:spcPts val="780"/>
              </a:spcBef>
              <a:spcAft>
                <a:spcPts val="0"/>
              </a:spcAft>
              <a:buClr>
                <a:srgbClr val="634545"/>
              </a:buClr>
              <a:buSzPts val="3120"/>
              <a:buFont typeface="Georgia"/>
              <a:buNone/>
            </a:pPr>
            <a:r>
              <a:rPr lang="en-US" sz="2400">
                <a:solidFill>
                  <a:srgbClr val="002060"/>
                </a:solidFill>
                <a:latin typeface="Calibri"/>
                <a:ea typeface="Calibri"/>
                <a:cs typeface="Calibri"/>
                <a:sym typeface="Calibri"/>
              </a:rPr>
              <a:t>Use paediatric pads. They reduce the power delivered to a lower and safer level.</a:t>
            </a:r>
            <a:endParaRPr sz="2400">
              <a:solidFill>
                <a:srgbClr val="002060"/>
              </a:solidFill>
              <a:latin typeface="Calibri"/>
              <a:ea typeface="Calibri"/>
              <a:cs typeface="Calibri"/>
              <a:sym typeface="Calibri"/>
            </a:endParaRPr>
          </a:p>
          <a:p>
            <a:pPr indent="0" lvl="0" marL="45720" marR="0" rtl="0" algn="l">
              <a:spcBef>
                <a:spcPts val="700"/>
              </a:spcBef>
              <a:spcAft>
                <a:spcPts val="0"/>
              </a:spcAft>
              <a:buClr>
                <a:srgbClr val="634545"/>
              </a:buClr>
              <a:buSzPts val="2600"/>
              <a:buFont typeface="Georgia"/>
              <a:buNone/>
            </a:pPr>
            <a:r>
              <a:t/>
            </a:r>
            <a:endParaRPr sz="2000">
              <a:solidFill>
                <a:srgbClr val="002060"/>
              </a:solidFill>
              <a:latin typeface="Calibri"/>
              <a:ea typeface="Calibri"/>
              <a:cs typeface="Calibri"/>
              <a:sym typeface="Calibri"/>
            </a:endParaRPr>
          </a:p>
          <a:p>
            <a:pPr indent="0" lvl="0" marL="45720" marR="0" rtl="0" algn="l">
              <a:spcBef>
                <a:spcPts val="700"/>
              </a:spcBef>
              <a:spcAft>
                <a:spcPts val="0"/>
              </a:spcAft>
              <a:buClr>
                <a:srgbClr val="634545"/>
              </a:buClr>
              <a:buSzPts val="2600"/>
              <a:buFont typeface="Georgia"/>
              <a:buNone/>
            </a:pPr>
            <a:r>
              <a:rPr b="1" lang="en-US" sz="2000">
                <a:solidFill>
                  <a:srgbClr val="002060"/>
                </a:solidFill>
                <a:latin typeface="Calibri"/>
                <a:ea typeface="Calibri"/>
                <a:cs typeface="Calibri"/>
                <a:sym typeface="Calibri"/>
              </a:rPr>
              <a:t> </a:t>
            </a:r>
            <a:endParaRPr b="1" sz="2000">
              <a:solidFill>
                <a:srgbClr val="002060"/>
              </a:solidFill>
              <a:latin typeface="Calibri"/>
              <a:ea typeface="Calibri"/>
              <a:cs typeface="Calibri"/>
              <a:sym typeface="Calibri"/>
            </a:endParaRPr>
          </a:p>
        </p:txBody>
      </p:sp>
      <p:sp>
        <p:nvSpPr>
          <p:cNvPr id="1054" name="Google Shape;1054;p49"/>
          <p:cNvSpPr txBox="1"/>
          <p:nvPr/>
        </p:nvSpPr>
        <p:spPr>
          <a:xfrm>
            <a:off x="9521540" y="315294"/>
            <a:ext cx="2573525"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lt1"/>
                </a:solidFill>
                <a:latin typeface="Rockwell"/>
                <a:ea typeface="Rockwell"/>
                <a:cs typeface="Rockwell"/>
                <a:sym typeface="Rockwell"/>
              </a:rPr>
              <a:t>Part B: Safety in Sports</a:t>
            </a:r>
            <a:endParaRPr sz="1800">
              <a:solidFill>
                <a:schemeClr val="lt1"/>
              </a:solidFill>
              <a:latin typeface="Rockwell"/>
              <a:ea typeface="Rockwell"/>
              <a:cs typeface="Rockwell"/>
              <a:sym typeface="Rockwell"/>
            </a:endParaRPr>
          </a:p>
        </p:txBody>
      </p:sp>
      <p:sp>
        <p:nvSpPr>
          <p:cNvPr id="1055" name="Google Shape;1055;p49"/>
          <p:cNvSpPr txBox="1"/>
          <p:nvPr/>
        </p:nvSpPr>
        <p:spPr>
          <a:xfrm>
            <a:off x="901337" y="2045141"/>
            <a:ext cx="6492239" cy="36933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800">
                <a:solidFill>
                  <a:schemeClr val="dk1"/>
                </a:solidFill>
                <a:latin typeface="Calibri"/>
                <a:ea typeface="Calibri"/>
                <a:cs typeface="Calibri"/>
                <a:sym typeface="Calibri"/>
              </a:rPr>
              <a:t>An A.E.D. is the only successful treatment for atrial arrhythmia.</a:t>
            </a:r>
            <a:endParaRPr/>
          </a:p>
        </p:txBody>
      </p:sp>
      <p:pic>
        <p:nvPicPr>
          <p:cNvPr descr="Εικόνα που περιέχει κείμενο&#10;&#10;Περιγραφή που δημιουργήθηκε αυτόματα" id="1056" name="Google Shape;1056;p49"/>
          <p:cNvPicPr preferRelativeResize="0"/>
          <p:nvPr/>
        </p:nvPicPr>
        <p:blipFill rotWithShape="1">
          <a:blip r:embed="rId3">
            <a:alphaModFix/>
          </a:blip>
          <a:srcRect b="0" l="0" r="0" t="0"/>
          <a:stretch/>
        </p:blipFill>
        <p:spPr>
          <a:xfrm>
            <a:off x="212542" y="5956749"/>
            <a:ext cx="3498861" cy="734044"/>
          </a:xfrm>
          <a:prstGeom prst="rect">
            <a:avLst/>
          </a:prstGeom>
          <a:noFill/>
          <a:ln>
            <a:noFill/>
          </a:ln>
        </p:spPr>
      </p:pic>
      <p:pic>
        <p:nvPicPr>
          <p:cNvPr id="1057" name="Google Shape;1057;p49"/>
          <p:cNvPicPr preferRelativeResize="0"/>
          <p:nvPr/>
        </p:nvPicPr>
        <p:blipFill rotWithShape="1">
          <a:blip r:embed="rId4">
            <a:alphaModFix/>
          </a:blip>
          <a:srcRect b="0" l="0" r="0" t="0"/>
          <a:stretch/>
        </p:blipFill>
        <p:spPr>
          <a:xfrm>
            <a:off x="3798487" y="5797623"/>
            <a:ext cx="2573741" cy="1052296"/>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0" name="Shape 140"/>
        <p:cNvGrpSpPr/>
        <p:nvPr/>
      </p:nvGrpSpPr>
      <p:grpSpPr>
        <a:xfrm>
          <a:off x="0" y="0"/>
          <a:ext cx="0" cy="0"/>
          <a:chOff x="0" y="0"/>
          <a:chExt cx="0" cy="0"/>
        </a:xfrm>
      </p:grpSpPr>
      <p:sp>
        <p:nvSpPr>
          <p:cNvPr id="141" name="Google Shape;141;p5"/>
          <p:cNvSpPr txBox="1"/>
          <p:nvPr>
            <p:ph type="title"/>
          </p:nvPr>
        </p:nvSpPr>
        <p:spPr>
          <a:xfrm>
            <a:off x="1069848" y="484632"/>
            <a:ext cx="10058400" cy="1609344"/>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000000"/>
              </a:buClr>
              <a:buSzPts val="5400"/>
              <a:buFont typeface="Arial"/>
              <a:buNone/>
            </a:pPr>
            <a:r>
              <a:rPr b="0" i="0" lang="en-US" u="none" strike="noStrike">
                <a:solidFill>
                  <a:srgbClr val="000000"/>
                </a:solidFill>
                <a:latin typeface="Arial"/>
                <a:ea typeface="Arial"/>
                <a:cs typeface="Arial"/>
                <a:sym typeface="Arial"/>
              </a:rPr>
              <a:t>FIRST AID BASICS</a:t>
            </a:r>
            <a:endParaRPr/>
          </a:p>
        </p:txBody>
      </p:sp>
      <p:sp>
        <p:nvSpPr>
          <p:cNvPr id="142" name="Google Shape;142;p5"/>
          <p:cNvSpPr txBox="1"/>
          <p:nvPr>
            <p:ph idx="1" type="body"/>
          </p:nvPr>
        </p:nvSpPr>
        <p:spPr>
          <a:xfrm>
            <a:off x="1069848" y="2521130"/>
            <a:ext cx="10058400" cy="3651069"/>
          </a:xfrm>
          <a:prstGeom prst="rect">
            <a:avLst/>
          </a:prstGeom>
          <a:noFill/>
          <a:ln>
            <a:noFill/>
          </a:ln>
        </p:spPr>
        <p:txBody>
          <a:bodyPr anchorCtr="0" anchor="t" bIns="45700" lIns="91425" spcFirstLastPara="1" rIns="91425" wrap="square" tIns="45700">
            <a:normAutofit/>
          </a:bodyPr>
          <a:lstStyle/>
          <a:p>
            <a:pPr indent="-457200" lvl="0" marL="457200" rtl="0" algn="l">
              <a:lnSpc>
                <a:spcPct val="90000"/>
              </a:lnSpc>
              <a:spcBef>
                <a:spcPts val="0"/>
              </a:spcBef>
              <a:spcAft>
                <a:spcPts val="0"/>
              </a:spcAft>
              <a:buSzPts val="1700"/>
              <a:buFont typeface="Rockwell"/>
              <a:buAutoNum type="arabicPeriod"/>
            </a:pPr>
            <a:r>
              <a:rPr lang="en-US"/>
              <a:t>Importance of First Aid Training for All Players</a:t>
            </a:r>
            <a:endParaRPr/>
          </a:p>
          <a:p>
            <a:pPr indent="-457200" lvl="0" marL="457200" rtl="0" algn="l">
              <a:lnSpc>
                <a:spcPct val="90000"/>
              </a:lnSpc>
              <a:spcBef>
                <a:spcPts val="1200"/>
              </a:spcBef>
              <a:spcAft>
                <a:spcPts val="0"/>
              </a:spcAft>
              <a:buSzPts val="1700"/>
              <a:buFont typeface="Rockwell"/>
              <a:buAutoNum type="arabicPeriod"/>
            </a:pPr>
            <a:r>
              <a:rPr lang="en-US"/>
              <a:t>Common Injuries in Showdown: Scrapes, bruises, and sprains</a:t>
            </a:r>
            <a:endParaRPr/>
          </a:p>
          <a:p>
            <a:pPr indent="-457200" lvl="0" marL="457200" rtl="0" algn="l">
              <a:lnSpc>
                <a:spcPct val="90000"/>
              </a:lnSpc>
              <a:spcBef>
                <a:spcPts val="1200"/>
              </a:spcBef>
              <a:spcAft>
                <a:spcPts val="0"/>
              </a:spcAft>
              <a:buSzPts val="1700"/>
              <a:buFont typeface="Rockwell"/>
              <a:buAutoNum type="arabicPeriod"/>
            </a:pPr>
            <a:r>
              <a:rPr lang="en-US"/>
              <a:t>Importance of Immediate Response</a:t>
            </a:r>
            <a:endParaRPr/>
          </a:p>
        </p:txBody>
      </p:sp>
      <p:pic>
        <p:nvPicPr>
          <p:cNvPr descr="Εικόνα που περιέχει κείμενο&#10;&#10;Περιγραφή που δημιουργήθηκε αυτόματα" id="143" name="Google Shape;143;p5"/>
          <p:cNvPicPr preferRelativeResize="0"/>
          <p:nvPr/>
        </p:nvPicPr>
        <p:blipFill rotWithShape="1">
          <a:blip r:embed="rId3">
            <a:alphaModFix/>
          </a:blip>
          <a:srcRect b="0" l="0" r="0" t="0"/>
          <a:stretch/>
        </p:blipFill>
        <p:spPr>
          <a:xfrm>
            <a:off x="212542" y="5956749"/>
            <a:ext cx="3498861" cy="734044"/>
          </a:xfrm>
          <a:prstGeom prst="rect">
            <a:avLst/>
          </a:prstGeom>
          <a:noFill/>
          <a:ln>
            <a:noFill/>
          </a:ln>
        </p:spPr>
      </p:pic>
      <p:pic>
        <p:nvPicPr>
          <p:cNvPr id="144" name="Google Shape;144;p5"/>
          <p:cNvPicPr preferRelativeResize="0"/>
          <p:nvPr/>
        </p:nvPicPr>
        <p:blipFill rotWithShape="1">
          <a:blip r:embed="rId4">
            <a:alphaModFix/>
          </a:blip>
          <a:srcRect b="0" l="0" r="0" t="0"/>
          <a:stretch/>
        </p:blipFill>
        <p:spPr>
          <a:xfrm>
            <a:off x="3798487" y="5797623"/>
            <a:ext cx="2573741" cy="1052296"/>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61" name="Shape 1061"/>
        <p:cNvGrpSpPr/>
        <p:nvPr/>
      </p:nvGrpSpPr>
      <p:grpSpPr>
        <a:xfrm>
          <a:off x="0" y="0"/>
          <a:ext cx="0" cy="0"/>
          <a:chOff x="0" y="0"/>
          <a:chExt cx="0" cy="0"/>
        </a:xfrm>
      </p:grpSpPr>
      <p:sp>
        <p:nvSpPr>
          <p:cNvPr id="1062" name="Google Shape;1062;p50"/>
          <p:cNvSpPr txBox="1"/>
          <p:nvPr>
            <p:ph type="title"/>
          </p:nvPr>
        </p:nvSpPr>
        <p:spPr>
          <a:xfrm>
            <a:off x="860053" y="523775"/>
            <a:ext cx="8352928" cy="1271218"/>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SzPct val="100000"/>
              <a:buFont typeface="Rockwell"/>
              <a:buNone/>
            </a:pPr>
            <a:r>
              <a:rPr lang="en-US"/>
              <a:t>THE AUTOMATED EXTERNAL DEFIBRILLATOR (A.E.D.)</a:t>
            </a:r>
            <a:endParaRPr/>
          </a:p>
        </p:txBody>
      </p:sp>
      <p:sp>
        <p:nvSpPr>
          <p:cNvPr id="1063" name="Google Shape;1063;p50"/>
          <p:cNvSpPr txBox="1"/>
          <p:nvPr/>
        </p:nvSpPr>
        <p:spPr>
          <a:xfrm>
            <a:off x="753818" y="2430179"/>
            <a:ext cx="10271233" cy="3276282"/>
          </a:xfrm>
          <a:prstGeom prst="rect">
            <a:avLst/>
          </a:prstGeom>
          <a:noFill/>
          <a:ln>
            <a:noFill/>
          </a:ln>
        </p:spPr>
        <p:txBody>
          <a:bodyPr anchorCtr="0" anchor="t" bIns="45700" lIns="91425" spcFirstLastPara="1" rIns="91425" wrap="square" tIns="45700">
            <a:spAutoFit/>
          </a:bodyPr>
          <a:lstStyle/>
          <a:p>
            <a:pPr indent="-457200" lvl="0" marL="502919" marR="0" rtl="0" algn="l">
              <a:lnSpc>
                <a:spcPct val="150000"/>
              </a:lnSpc>
              <a:spcBef>
                <a:spcPts val="0"/>
              </a:spcBef>
              <a:spcAft>
                <a:spcPts val="0"/>
              </a:spcAft>
              <a:buClr>
                <a:srgbClr val="002060"/>
              </a:buClr>
              <a:buSzPts val="2000"/>
              <a:buFont typeface="Rockwell"/>
              <a:buAutoNum type="arabicPeriod"/>
            </a:pPr>
            <a:r>
              <a:rPr lang="en-US" sz="2000">
                <a:solidFill>
                  <a:srgbClr val="002060"/>
                </a:solidFill>
                <a:latin typeface="Calibri"/>
                <a:ea typeface="Calibri"/>
                <a:cs typeface="Calibri"/>
                <a:sym typeface="Calibri"/>
              </a:rPr>
              <a:t>A battery-powered novel technology gadget.   </a:t>
            </a:r>
            <a:endParaRPr/>
          </a:p>
          <a:p>
            <a:pPr indent="-457200" lvl="0" marL="502919" marR="0" rtl="0" algn="l">
              <a:lnSpc>
                <a:spcPct val="150000"/>
              </a:lnSpc>
              <a:spcBef>
                <a:spcPts val="0"/>
              </a:spcBef>
              <a:spcAft>
                <a:spcPts val="0"/>
              </a:spcAft>
              <a:buClr>
                <a:srgbClr val="002060"/>
              </a:buClr>
              <a:buSzPts val="2000"/>
              <a:buFont typeface="Rockwell"/>
              <a:buAutoNum type="arabicPeriod"/>
            </a:pPr>
            <a:r>
              <a:rPr lang="en-US" sz="2000">
                <a:solidFill>
                  <a:srgbClr val="002060"/>
                </a:solidFill>
                <a:latin typeface="Calibri"/>
                <a:ea typeface="Calibri"/>
                <a:cs typeface="Calibri"/>
                <a:sym typeface="Calibri"/>
              </a:rPr>
              <a:t>It is built on a microcontroller and includes an automatic analysis system to detect the presence of a heartbeat. </a:t>
            </a:r>
            <a:endParaRPr/>
          </a:p>
          <a:p>
            <a:pPr indent="-457200" lvl="0" marL="502919" marR="0" rtl="0" algn="l">
              <a:lnSpc>
                <a:spcPct val="150000"/>
              </a:lnSpc>
              <a:spcBef>
                <a:spcPts val="0"/>
              </a:spcBef>
              <a:spcAft>
                <a:spcPts val="0"/>
              </a:spcAft>
              <a:buClr>
                <a:srgbClr val="002060"/>
              </a:buClr>
              <a:buSzPts val="2000"/>
              <a:buFont typeface="Rockwell"/>
              <a:buAutoNum type="arabicPeriod"/>
            </a:pPr>
            <a:r>
              <a:rPr lang="en-US" sz="2000">
                <a:solidFill>
                  <a:srgbClr val="002060"/>
                </a:solidFill>
                <a:latin typeface="Calibri"/>
                <a:ea typeface="Calibri"/>
                <a:cs typeface="Calibri"/>
                <a:sym typeface="Calibri"/>
              </a:rPr>
              <a:t>It is linked to the subject via two sensors.</a:t>
            </a:r>
            <a:endParaRPr/>
          </a:p>
          <a:p>
            <a:pPr indent="-457200" lvl="0" marL="502919" marR="0" rtl="0" algn="l">
              <a:lnSpc>
                <a:spcPct val="150000"/>
              </a:lnSpc>
              <a:spcBef>
                <a:spcPts val="0"/>
              </a:spcBef>
              <a:spcAft>
                <a:spcPts val="0"/>
              </a:spcAft>
              <a:buClr>
                <a:srgbClr val="002060"/>
              </a:buClr>
              <a:buSzPts val="2000"/>
              <a:buFont typeface="Rockwell"/>
              <a:buAutoNum type="arabicPeriod"/>
            </a:pPr>
            <a:r>
              <a:rPr lang="en-US" sz="2000">
                <a:solidFill>
                  <a:srgbClr val="002060"/>
                </a:solidFill>
                <a:latin typeface="Calibri"/>
                <a:ea typeface="Calibri"/>
                <a:cs typeface="Calibri"/>
                <a:sym typeface="Calibri"/>
              </a:rPr>
              <a:t>There are requirements in some areas before using an A.E.D.</a:t>
            </a:r>
            <a:endParaRPr/>
          </a:p>
          <a:p>
            <a:pPr indent="-457200" lvl="0" marL="502919" marR="0" rtl="0" algn="l">
              <a:lnSpc>
                <a:spcPct val="150000"/>
              </a:lnSpc>
              <a:spcBef>
                <a:spcPts val="0"/>
              </a:spcBef>
              <a:spcAft>
                <a:spcPts val="0"/>
              </a:spcAft>
              <a:buClr>
                <a:srgbClr val="002060"/>
              </a:buClr>
              <a:buSzPts val="2000"/>
              <a:buFont typeface="Rockwell"/>
              <a:buAutoNum type="arabicPeriod"/>
            </a:pPr>
            <a:r>
              <a:rPr lang="en-US" sz="2000">
                <a:solidFill>
                  <a:srgbClr val="002060"/>
                </a:solidFill>
                <a:latin typeface="Calibri"/>
                <a:ea typeface="Calibri"/>
                <a:cs typeface="Calibri"/>
                <a:sym typeface="Calibri"/>
              </a:rPr>
              <a:t>If an AED is accessible, do not delay to use it.</a:t>
            </a:r>
            <a:endParaRPr/>
          </a:p>
          <a:p>
            <a:pPr indent="-457200" lvl="0" marL="502919" marR="0" rtl="0" algn="l">
              <a:lnSpc>
                <a:spcPct val="150000"/>
              </a:lnSpc>
              <a:spcBef>
                <a:spcPts val="0"/>
              </a:spcBef>
              <a:spcAft>
                <a:spcPts val="0"/>
              </a:spcAft>
              <a:buClr>
                <a:srgbClr val="002060"/>
              </a:buClr>
              <a:buSzPts val="2000"/>
              <a:buFont typeface="Rockwell"/>
              <a:buAutoNum type="arabicPeriod"/>
            </a:pPr>
            <a:r>
              <a:rPr lang="en-US" sz="2000">
                <a:solidFill>
                  <a:srgbClr val="002060"/>
                </a:solidFill>
                <a:latin typeface="Calibri"/>
                <a:ea typeface="Calibri"/>
                <a:cs typeface="Calibri"/>
                <a:sym typeface="Calibri"/>
              </a:rPr>
              <a:t>( Perform CPR and defibrillate the victim for 2 min)</a:t>
            </a:r>
            <a:endParaRPr/>
          </a:p>
        </p:txBody>
      </p:sp>
      <p:sp>
        <p:nvSpPr>
          <p:cNvPr id="1064" name="Google Shape;1064;p50"/>
          <p:cNvSpPr txBox="1"/>
          <p:nvPr/>
        </p:nvSpPr>
        <p:spPr>
          <a:xfrm>
            <a:off x="9521540" y="315294"/>
            <a:ext cx="2573525"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lt1"/>
                </a:solidFill>
                <a:latin typeface="Rockwell"/>
                <a:ea typeface="Rockwell"/>
                <a:cs typeface="Rockwell"/>
                <a:sym typeface="Rockwell"/>
              </a:rPr>
              <a:t>Part B: Safety in Sports</a:t>
            </a:r>
            <a:endParaRPr sz="1800">
              <a:solidFill>
                <a:schemeClr val="lt1"/>
              </a:solidFill>
              <a:latin typeface="Rockwell"/>
              <a:ea typeface="Rockwell"/>
              <a:cs typeface="Rockwell"/>
              <a:sym typeface="Rockwell"/>
            </a:endParaRPr>
          </a:p>
        </p:txBody>
      </p:sp>
      <p:pic>
        <p:nvPicPr>
          <p:cNvPr descr="Εικόνα που περιέχει κείμενο&#10;&#10;Περιγραφή που δημιουργήθηκε αυτόματα" id="1065" name="Google Shape;1065;p50"/>
          <p:cNvPicPr preferRelativeResize="0"/>
          <p:nvPr/>
        </p:nvPicPr>
        <p:blipFill rotWithShape="1">
          <a:blip r:embed="rId3">
            <a:alphaModFix/>
          </a:blip>
          <a:srcRect b="0" l="0" r="0" t="0"/>
          <a:stretch/>
        </p:blipFill>
        <p:spPr>
          <a:xfrm>
            <a:off x="212542" y="5956749"/>
            <a:ext cx="3498861" cy="734044"/>
          </a:xfrm>
          <a:prstGeom prst="rect">
            <a:avLst/>
          </a:prstGeom>
          <a:noFill/>
          <a:ln>
            <a:noFill/>
          </a:ln>
        </p:spPr>
      </p:pic>
      <p:pic>
        <p:nvPicPr>
          <p:cNvPr id="1066" name="Google Shape;1066;p50"/>
          <p:cNvPicPr preferRelativeResize="0"/>
          <p:nvPr/>
        </p:nvPicPr>
        <p:blipFill rotWithShape="1">
          <a:blip r:embed="rId4">
            <a:alphaModFix/>
          </a:blip>
          <a:srcRect b="0" l="0" r="0" t="0"/>
          <a:stretch/>
        </p:blipFill>
        <p:spPr>
          <a:xfrm>
            <a:off x="3798487" y="5797623"/>
            <a:ext cx="2573741" cy="1052296"/>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70" name="Shape 1070"/>
        <p:cNvGrpSpPr/>
        <p:nvPr/>
      </p:nvGrpSpPr>
      <p:grpSpPr>
        <a:xfrm>
          <a:off x="0" y="0"/>
          <a:ext cx="0" cy="0"/>
          <a:chOff x="0" y="0"/>
          <a:chExt cx="0" cy="0"/>
        </a:xfrm>
      </p:grpSpPr>
      <p:sp>
        <p:nvSpPr>
          <p:cNvPr id="1071" name="Google Shape;1071;p51"/>
          <p:cNvSpPr txBox="1"/>
          <p:nvPr>
            <p:ph type="title"/>
          </p:nvPr>
        </p:nvSpPr>
        <p:spPr>
          <a:xfrm>
            <a:off x="911424" y="408802"/>
            <a:ext cx="9793088" cy="1271218"/>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5400"/>
              <a:buFont typeface="Rockwell"/>
              <a:buNone/>
            </a:pPr>
            <a:r>
              <a:rPr lang="en-US"/>
              <a:t>ACTIVATE THE A.E.D. &amp; ATTACH THE PADS</a:t>
            </a:r>
            <a:endParaRPr/>
          </a:p>
        </p:txBody>
      </p:sp>
      <p:sp>
        <p:nvSpPr>
          <p:cNvPr id="1072" name="Google Shape;1072;p51"/>
          <p:cNvSpPr txBox="1"/>
          <p:nvPr/>
        </p:nvSpPr>
        <p:spPr>
          <a:xfrm>
            <a:off x="911424" y="2415243"/>
            <a:ext cx="10218130" cy="3763488"/>
          </a:xfrm>
          <a:prstGeom prst="rect">
            <a:avLst/>
          </a:prstGeom>
          <a:noFill/>
          <a:ln>
            <a:noFill/>
          </a:ln>
        </p:spPr>
        <p:txBody>
          <a:bodyPr anchorCtr="0" anchor="t" bIns="45700" lIns="91425" spcFirstLastPara="1" rIns="91425" wrap="square" tIns="45700">
            <a:noAutofit/>
          </a:bodyPr>
          <a:lstStyle/>
          <a:p>
            <a:pPr indent="-342900" lvl="0" marL="388620" marR="0" rtl="0" algn="l">
              <a:lnSpc>
                <a:spcPct val="90000"/>
              </a:lnSpc>
              <a:spcBef>
                <a:spcPts val="0"/>
              </a:spcBef>
              <a:spcAft>
                <a:spcPts val="0"/>
              </a:spcAft>
              <a:buClr>
                <a:srgbClr val="634545"/>
              </a:buClr>
              <a:buSzPts val="2340"/>
              <a:buFont typeface="Rockwell"/>
              <a:buAutoNum type="arabicPeriod"/>
            </a:pPr>
            <a:r>
              <a:rPr lang="en-US" sz="1800">
                <a:solidFill>
                  <a:srgbClr val="002060"/>
                </a:solidFill>
                <a:latin typeface="Calibri"/>
                <a:ea typeface="Calibri"/>
                <a:cs typeface="Calibri"/>
                <a:sym typeface="Calibri"/>
              </a:rPr>
              <a:t>Some A.E.Ds will turn on immediately when the cover is opened. Others may require you to hit the ON switch. If required, connect lines to the A.E.D.</a:t>
            </a:r>
            <a:endParaRPr/>
          </a:p>
          <a:p>
            <a:pPr indent="-342900" lvl="0" marL="388620" marR="0" rtl="0" algn="l">
              <a:lnSpc>
                <a:spcPct val="90000"/>
              </a:lnSpc>
              <a:spcBef>
                <a:spcPts val="660"/>
              </a:spcBef>
              <a:spcAft>
                <a:spcPts val="0"/>
              </a:spcAft>
              <a:buClr>
                <a:srgbClr val="634545"/>
              </a:buClr>
              <a:buSzPts val="2340"/>
              <a:buFont typeface="Rockwell"/>
              <a:buAutoNum type="arabicPeriod"/>
            </a:pPr>
            <a:r>
              <a:rPr lang="en-US" sz="1800">
                <a:solidFill>
                  <a:srgbClr val="002060"/>
                </a:solidFill>
                <a:latin typeface="Calibri"/>
                <a:ea typeface="Calibri"/>
                <a:cs typeface="Calibri"/>
                <a:sym typeface="Calibri"/>
              </a:rPr>
              <a:t>Remove any exterior packaging from the cushions.</a:t>
            </a:r>
            <a:endParaRPr/>
          </a:p>
          <a:p>
            <a:pPr indent="-342900" lvl="0" marL="388620" marR="0" rtl="0" algn="l">
              <a:lnSpc>
                <a:spcPct val="90000"/>
              </a:lnSpc>
              <a:spcBef>
                <a:spcPts val="660"/>
              </a:spcBef>
              <a:spcAft>
                <a:spcPts val="0"/>
              </a:spcAft>
              <a:buClr>
                <a:srgbClr val="634545"/>
              </a:buClr>
              <a:buSzPts val="2340"/>
              <a:buFont typeface="Rockwell"/>
              <a:buAutoNum type="arabicPeriod"/>
            </a:pPr>
            <a:r>
              <a:rPr lang="en-US" sz="1800">
                <a:solidFill>
                  <a:srgbClr val="002060"/>
                </a:solidFill>
                <a:latin typeface="Calibri"/>
                <a:ea typeface="Calibri"/>
                <a:cs typeface="Calibri"/>
                <a:sym typeface="Calibri"/>
              </a:rPr>
              <a:t>Examine the directions on the cushions closely.</a:t>
            </a:r>
            <a:endParaRPr/>
          </a:p>
          <a:p>
            <a:pPr indent="-342900" lvl="0" marL="388620" marR="0" rtl="0" algn="l">
              <a:lnSpc>
                <a:spcPct val="90000"/>
              </a:lnSpc>
              <a:spcBef>
                <a:spcPts val="660"/>
              </a:spcBef>
              <a:spcAft>
                <a:spcPts val="0"/>
              </a:spcAft>
              <a:buClr>
                <a:srgbClr val="634545"/>
              </a:buClr>
              <a:buSzPts val="2340"/>
              <a:buFont typeface="Rockwell"/>
              <a:buAutoNum type="arabicPeriod"/>
            </a:pPr>
            <a:r>
              <a:rPr lang="en-US" sz="1800">
                <a:solidFill>
                  <a:srgbClr val="002060"/>
                </a:solidFill>
                <a:latin typeface="Calibri"/>
                <a:ea typeface="Calibri"/>
                <a:cs typeface="Calibri"/>
                <a:sym typeface="Calibri"/>
              </a:rPr>
              <a:t>Remove any covering paper and adhere the patches to the casualty's torso as shown.</a:t>
            </a:r>
            <a:endParaRPr/>
          </a:p>
          <a:p>
            <a:pPr indent="-342900" lvl="0" marL="388620" marR="0" rtl="0" algn="l">
              <a:lnSpc>
                <a:spcPct val="90000"/>
              </a:lnSpc>
              <a:spcBef>
                <a:spcPts val="660"/>
              </a:spcBef>
              <a:spcAft>
                <a:spcPts val="0"/>
              </a:spcAft>
              <a:buClr>
                <a:srgbClr val="634545"/>
              </a:buClr>
              <a:buSzPts val="2340"/>
              <a:buFont typeface="Rockwell"/>
              <a:buAutoNum type="arabicPeriod"/>
            </a:pPr>
            <a:r>
              <a:rPr lang="en-US" sz="1800">
                <a:solidFill>
                  <a:srgbClr val="002060"/>
                </a:solidFill>
                <a:latin typeface="Calibri"/>
                <a:ea typeface="Calibri"/>
                <a:cs typeface="Calibri"/>
                <a:sym typeface="Calibri"/>
              </a:rPr>
              <a:t>One cushion should be positioned beneath the right collarbone, next to the breastbone.</a:t>
            </a:r>
            <a:endParaRPr/>
          </a:p>
          <a:p>
            <a:pPr indent="-342900" lvl="0" marL="388620" marR="0" rtl="0" algn="l">
              <a:lnSpc>
                <a:spcPct val="90000"/>
              </a:lnSpc>
              <a:spcBef>
                <a:spcPts val="660"/>
              </a:spcBef>
              <a:spcAft>
                <a:spcPts val="0"/>
              </a:spcAft>
              <a:buClr>
                <a:srgbClr val="634545"/>
              </a:buClr>
              <a:buSzPts val="2340"/>
              <a:buFont typeface="Rockwell"/>
              <a:buAutoNum type="arabicPeriod"/>
            </a:pPr>
            <a:r>
              <a:rPr lang="en-US" sz="1800">
                <a:solidFill>
                  <a:srgbClr val="002060"/>
                </a:solidFill>
                <a:latin typeface="Calibri"/>
                <a:ea typeface="Calibri"/>
                <a:cs typeface="Calibri"/>
                <a:sym typeface="Calibri"/>
              </a:rPr>
              <a:t>The other cushion should be placed on the edge of the breast wall below the left shoulder.</a:t>
            </a:r>
            <a:endParaRPr sz="1600">
              <a:solidFill>
                <a:srgbClr val="002060"/>
              </a:solidFill>
              <a:latin typeface="Calibri"/>
              <a:ea typeface="Calibri"/>
              <a:cs typeface="Calibri"/>
              <a:sym typeface="Calibri"/>
            </a:endParaRPr>
          </a:p>
          <a:p>
            <a:pPr indent="-50800" lvl="0" marL="228600" marR="0" rtl="0" algn="l">
              <a:spcBef>
                <a:spcPts val="620"/>
              </a:spcBef>
              <a:spcAft>
                <a:spcPts val="0"/>
              </a:spcAft>
              <a:buClr>
                <a:srgbClr val="634545"/>
              </a:buClr>
              <a:buSzPts val="2080"/>
              <a:buFont typeface="Arial"/>
              <a:buNone/>
            </a:pPr>
            <a:r>
              <a:t/>
            </a:r>
            <a:endParaRPr sz="1600">
              <a:solidFill>
                <a:srgbClr val="002060"/>
              </a:solidFill>
              <a:latin typeface="Calibri"/>
              <a:ea typeface="Calibri"/>
              <a:cs typeface="Calibri"/>
              <a:sym typeface="Calibri"/>
            </a:endParaRPr>
          </a:p>
          <a:p>
            <a:pPr indent="0" lvl="0" marL="45720" marR="0" rtl="0" algn="l">
              <a:spcBef>
                <a:spcPts val="620"/>
              </a:spcBef>
              <a:spcAft>
                <a:spcPts val="0"/>
              </a:spcAft>
              <a:buClr>
                <a:srgbClr val="634545"/>
              </a:buClr>
              <a:buSzPts val="2080"/>
              <a:buFont typeface="Georgia"/>
              <a:buNone/>
            </a:pPr>
            <a:r>
              <a:rPr b="1" lang="en-US" sz="1600">
                <a:solidFill>
                  <a:srgbClr val="002060"/>
                </a:solidFill>
                <a:latin typeface="Calibri"/>
                <a:ea typeface="Calibri"/>
                <a:cs typeface="Calibri"/>
                <a:sym typeface="Calibri"/>
              </a:rPr>
              <a:t> </a:t>
            </a:r>
            <a:endParaRPr b="1" sz="1600">
              <a:solidFill>
                <a:srgbClr val="002060"/>
              </a:solidFill>
              <a:latin typeface="Calibri"/>
              <a:ea typeface="Calibri"/>
              <a:cs typeface="Calibri"/>
              <a:sym typeface="Calibri"/>
            </a:endParaRPr>
          </a:p>
        </p:txBody>
      </p:sp>
      <p:sp>
        <p:nvSpPr>
          <p:cNvPr id="1073" name="Google Shape;1073;p51"/>
          <p:cNvSpPr txBox="1"/>
          <p:nvPr/>
        </p:nvSpPr>
        <p:spPr>
          <a:xfrm>
            <a:off x="911424" y="1680020"/>
            <a:ext cx="6462599" cy="4001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000">
                <a:solidFill>
                  <a:srgbClr val="002060"/>
                </a:solidFill>
                <a:latin typeface="Rockwell"/>
                <a:ea typeface="Rockwell"/>
                <a:cs typeface="Rockwell"/>
                <a:sym typeface="Rockwell"/>
              </a:rPr>
              <a:t> Activate the A.E.D. &amp; attach the pads</a:t>
            </a:r>
            <a:endParaRPr b="1" i="1" sz="2000" u="sng">
              <a:solidFill>
                <a:srgbClr val="002060"/>
              </a:solidFill>
              <a:latin typeface="Rockwell"/>
              <a:ea typeface="Rockwell"/>
              <a:cs typeface="Rockwell"/>
              <a:sym typeface="Rockwell"/>
            </a:endParaRPr>
          </a:p>
        </p:txBody>
      </p:sp>
      <p:sp>
        <p:nvSpPr>
          <p:cNvPr id="1074" name="Google Shape;1074;p51"/>
          <p:cNvSpPr txBox="1"/>
          <p:nvPr/>
        </p:nvSpPr>
        <p:spPr>
          <a:xfrm>
            <a:off x="9521540" y="315294"/>
            <a:ext cx="2573525"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lt1"/>
                </a:solidFill>
                <a:latin typeface="Rockwell"/>
                <a:ea typeface="Rockwell"/>
                <a:cs typeface="Rockwell"/>
                <a:sym typeface="Rockwell"/>
              </a:rPr>
              <a:t>Part B: Safety in Sports</a:t>
            </a:r>
            <a:endParaRPr sz="1800">
              <a:solidFill>
                <a:schemeClr val="lt1"/>
              </a:solidFill>
              <a:latin typeface="Rockwell"/>
              <a:ea typeface="Rockwell"/>
              <a:cs typeface="Rockwell"/>
              <a:sym typeface="Rockwell"/>
            </a:endParaRPr>
          </a:p>
        </p:txBody>
      </p:sp>
      <p:pic>
        <p:nvPicPr>
          <p:cNvPr descr="Εικόνα που περιέχει κείμενο&#10;&#10;Περιγραφή που δημιουργήθηκε αυτόματα" id="1075" name="Google Shape;1075;p51"/>
          <p:cNvPicPr preferRelativeResize="0"/>
          <p:nvPr/>
        </p:nvPicPr>
        <p:blipFill rotWithShape="1">
          <a:blip r:embed="rId3">
            <a:alphaModFix/>
          </a:blip>
          <a:srcRect b="0" l="0" r="0" t="0"/>
          <a:stretch/>
        </p:blipFill>
        <p:spPr>
          <a:xfrm>
            <a:off x="212542" y="5956749"/>
            <a:ext cx="3498861" cy="734044"/>
          </a:xfrm>
          <a:prstGeom prst="rect">
            <a:avLst/>
          </a:prstGeom>
          <a:noFill/>
          <a:ln>
            <a:noFill/>
          </a:ln>
        </p:spPr>
      </p:pic>
      <p:pic>
        <p:nvPicPr>
          <p:cNvPr id="1076" name="Google Shape;1076;p51"/>
          <p:cNvPicPr preferRelativeResize="0"/>
          <p:nvPr/>
        </p:nvPicPr>
        <p:blipFill rotWithShape="1">
          <a:blip r:embed="rId4">
            <a:alphaModFix/>
          </a:blip>
          <a:srcRect b="0" l="0" r="0" t="0"/>
          <a:stretch/>
        </p:blipFill>
        <p:spPr>
          <a:xfrm>
            <a:off x="3798487" y="5797623"/>
            <a:ext cx="2573741" cy="1052296"/>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80" name="Shape 1080"/>
        <p:cNvGrpSpPr/>
        <p:nvPr/>
      </p:nvGrpSpPr>
      <p:grpSpPr>
        <a:xfrm>
          <a:off x="0" y="0"/>
          <a:ext cx="0" cy="0"/>
          <a:chOff x="0" y="0"/>
          <a:chExt cx="0" cy="0"/>
        </a:xfrm>
      </p:grpSpPr>
      <p:sp>
        <p:nvSpPr>
          <p:cNvPr id="1081" name="Google Shape;1081;p52"/>
          <p:cNvSpPr txBox="1"/>
          <p:nvPr>
            <p:ph type="title"/>
          </p:nvPr>
        </p:nvSpPr>
        <p:spPr>
          <a:xfrm>
            <a:off x="839416" y="501598"/>
            <a:ext cx="10009112" cy="1271218"/>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5400"/>
              <a:buFont typeface="Rockwell"/>
              <a:buNone/>
            </a:pPr>
            <a:r>
              <a:rPr lang="en-US"/>
              <a:t>ANALYZE</a:t>
            </a:r>
            <a:endParaRPr/>
          </a:p>
        </p:txBody>
      </p:sp>
      <p:sp>
        <p:nvSpPr>
          <p:cNvPr id="1082" name="Google Shape;1082;p52"/>
          <p:cNvSpPr txBox="1"/>
          <p:nvPr/>
        </p:nvSpPr>
        <p:spPr>
          <a:xfrm>
            <a:off x="839416" y="1840642"/>
            <a:ext cx="8740899" cy="3176715"/>
          </a:xfrm>
          <a:prstGeom prst="rect">
            <a:avLst/>
          </a:prstGeom>
          <a:noFill/>
          <a:ln>
            <a:noFill/>
          </a:ln>
        </p:spPr>
        <p:txBody>
          <a:bodyPr anchorCtr="0" anchor="t" bIns="45700" lIns="91425" spcFirstLastPara="1" rIns="91425" wrap="square" tIns="45700">
            <a:noAutofit/>
          </a:bodyPr>
          <a:lstStyle/>
          <a:p>
            <a:pPr indent="0" lvl="0" marL="45720" marR="0" rtl="0" algn="l">
              <a:lnSpc>
                <a:spcPct val="90000"/>
              </a:lnSpc>
              <a:spcBef>
                <a:spcPts val="0"/>
              </a:spcBef>
              <a:spcAft>
                <a:spcPts val="0"/>
              </a:spcAft>
              <a:buClr>
                <a:srgbClr val="634545"/>
              </a:buClr>
              <a:buSzPts val="3120"/>
              <a:buFont typeface="Georgia"/>
              <a:buNone/>
            </a:pPr>
            <a:r>
              <a:rPr lang="en-US" sz="2400">
                <a:solidFill>
                  <a:srgbClr val="002060"/>
                </a:solidFill>
                <a:latin typeface="Calibri"/>
                <a:ea typeface="Calibri"/>
                <a:cs typeface="Calibri"/>
                <a:sym typeface="Calibri"/>
              </a:rPr>
              <a:t>Following effective pad connection, the A.E.D. will evaluate the heart rate.  The gadget will determine whether or not electrocution is recommended.</a:t>
            </a:r>
            <a:endParaRPr/>
          </a:p>
          <a:p>
            <a:pPr indent="0" lvl="0" marL="45720" marR="0" rtl="0" algn="l">
              <a:lnSpc>
                <a:spcPct val="90000"/>
              </a:lnSpc>
              <a:spcBef>
                <a:spcPts val="780"/>
              </a:spcBef>
              <a:spcAft>
                <a:spcPts val="0"/>
              </a:spcAft>
              <a:buClr>
                <a:srgbClr val="634545"/>
              </a:buClr>
              <a:buSzPts val="3120"/>
              <a:buFont typeface="Georgia"/>
              <a:buNone/>
            </a:pPr>
            <a:r>
              <a:rPr lang="en-US" sz="2400">
                <a:solidFill>
                  <a:srgbClr val="002060"/>
                </a:solidFill>
                <a:latin typeface="Calibri"/>
                <a:ea typeface="Calibri"/>
                <a:cs typeface="Calibri"/>
                <a:sym typeface="Calibri"/>
              </a:rPr>
              <a:t>Maintain your distance during the investigation.</a:t>
            </a:r>
            <a:endParaRPr/>
          </a:p>
          <a:p>
            <a:pPr indent="0" lvl="0" marL="45720" marR="0" rtl="0" algn="l">
              <a:lnSpc>
                <a:spcPct val="90000"/>
              </a:lnSpc>
              <a:spcBef>
                <a:spcPts val="780"/>
              </a:spcBef>
              <a:spcAft>
                <a:spcPts val="0"/>
              </a:spcAft>
              <a:buClr>
                <a:srgbClr val="634545"/>
              </a:buClr>
              <a:buSzPts val="3120"/>
              <a:buFont typeface="Georgia"/>
              <a:buNone/>
            </a:pPr>
            <a:r>
              <a:rPr lang="en-US" sz="2400">
                <a:solidFill>
                  <a:srgbClr val="002060"/>
                </a:solidFill>
                <a:latin typeface="Calibri"/>
                <a:ea typeface="Calibri"/>
                <a:cs typeface="Calibri"/>
                <a:sym typeface="Calibri"/>
              </a:rPr>
              <a:t>Make certain that no one contacts the victim while the A.E.D. is studying the cardiac beat, as this may result in incorrect findings. </a:t>
            </a:r>
            <a:endParaRPr/>
          </a:p>
          <a:p>
            <a:pPr indent="0" lvl="0" marL="45720" marR="0" rtl="0" algn="l">
              <a:lnSpc>
                <a:spcPct val="90000"/>
              </a:lnSpc>
              <a:spcBef>
                <a:spcPts val="780"/>
              </a:spcBef>
              <a:spcAft>
                <a:spcPts val="0"/>
              </a:spcAft>
              <a:buClr>
                <a:srgbClr val="634545"/>
              </a:buClr>
              <a:buSzPts val="3120"/>
              <a:buFont typeface="Georgia"/>
              <a:buNone/>
            </a:pPr>
            <a:r>
              <a:rPr lang="en-US" sz="2400">
                <a:solidFill>
                  <a:srgbClr val="002060"/>
                </a:solidFill>
                <a:latin typeface="Calibri"/>
                <a:ea typeface="Calibri"/>
                <a:cs typeface="Calibri"/>
                <a:sym typeface="Calibri"/>
              </a:rPr>
              <a:t>Pay attention to the audio instructions.</a:t>
            </a:r>
            <a:endParaRPr/>
          </a:p>
          <a:p>
            <a:pPr indent="0" lvl="0" marL="45720" marR="0" rtl="0" algn="l">
              <a:lnSpc>
                <a:spcPct val="90000"/>
              </a:lnSpc>
              <a:spcBef>
                <a:spcPts val="780"/>
              </a:spcBef>
              <a:spcAft>
                <a:spcPts val="0"/>
              </a:spcAft>
              <a:buClr>
                <a:srgbClr val="634545"/>
              </a:buClr>
              <a:buSzPts val="3120"/>
              <a:buFont typeface="Georgia"/>
              <a:buNone/>
            </a:pPr>
            <a:r>
              <a:t/>
            </a:r>
            <a:endParaRPr sz="2400">
              <a:solidFill>
                <a:srgbClr val="002060"/>
              </a:solidFill>
              <a:latin typeface="Calibri"/>
              <a:ea typeface="Calibri"/>
              <a:cs typeface="Calibri"/>
              <a:sym typeface="Calibri"/>
            </a:endParaRPr>
          </a:p>
          <a:p>
            <a:pPr indent="0" lvl="0" marL="45720" marR="0" rtl="0" algn="l">
              <a:lnSpc>
                <a:spcPct val="90000"/>
              </a:lnSpc>
              <a:spcBef>
                <a:spcPts val="780"/>
              </a:spcBef>
              <a:spcAft>
                <a:spcPts val="0"/>
              </a:spcAft>
              <a:buClr>
                <a:srgbClr val="634545"/>
              </a:buClr>
              <a:buSzPts val="3120"/>
              <a:buFont typeface="Georgia"/>
              <a:buNone/>
            </a:pPr>
            <a:r>
              <a:t/>
            </a:r>
            <a:endParaRPr sz="2400">
              <a:solidFill>
                <a:srgbClr val="002060"/>
              </a:solidFill>
              <a:latin typeface="Calibri"/>
              <a:ea typeface="Calibri"/>
              <a:cs typeface="Calibri"/>
              <a:sym typeface="Calibri"/>
            </a:endParaRPr>
          </a:p>
          <a:p>
            <a:pPr indent="0" lvl="0" marL="45720" marR="0" rtl="0" algn="l">
              <a:spcBef>
                <a:spcPts val="700"/>
              </a:spcBef>
              <a:spcAft>
                <a:spcPts val="0"/>
              </a:spcAft>
              <a:buClr>
                <a:srgbClr val="634545"/>
              </a:buClr>
              <a:buSzPts val="2600"/>
              <a:buFont typeface="Georgia"/>
              <a:buNone/>
            </a:pPr>
            <a:r>
              <a:t/>
            </a:r>
            <a:endParaRPr sz="2000">
              <a:solidFill>
                <a:srgbClr val="002060"/>
              </a:solidFill>
              <a:latin typeface="Calibri"/>
              <a:ea typeface="Calibri"/>
              <a:cs typeface="Calibri"/>
              <a:sym typeface="Calibri"/>
            </a:endParaRPr>
          </a:p>
          <a:p>
            <a:pPr indent="-17779" lvl="0" marL="228600" marR="0" rtl="0" algn="l">
              <a:spcBef>
                <a:spcPts val="700"/>
              </a:spcBef>
              <a:spcAft>
                <a:spcPts val="0"/>
              </a:spcAft>
              <a:buClr>
                <a:srgbClr val="634545"/>
              </a:buClr>
              <a:buSzPts val="2600"/>
              <a:buFont typeface="Arial"/>
              <a:buNone/>
            </a:pPr>
            <a:r>
              <a:t/>
            </a:r>
            <a:endParaRPr sz="2000">
              <a:solidFill>
                <a:srgbClr val="002060"/>
              </a:solidFill>
              <a:latin typeface="Calibri"/>
              <a:ea typeface="Calibri"/>
              <a:cs typeface="Calibri"/>
              <a:sym typeface="Calibri"/>
            </a:endParaRPr>
          </a:p>
          <a:p>
            <a:pPr indent="0" lvl="0" marL="45720" marR="0" rtl="0" algn="l">
              <a:spcBef>
                <a:spcPts val="700"/>
              </a:spcBef>
              <a:spcAft>
                <a:spcPts val="0"/>
              </a:spcAft>
              <a:buClr>
                <a:srgbClr val="634545"/>
              </a:buClr>
              <a:buSzPts val="2600"/>
              <a:buFont typeface="Georgia"/>
              <a:buNone/>
            </a:pPr>
            <a:r>
              <a:rPr b="1" lang="en-US" sz="2000">
                <a:solidFill>
                  <a:srgbClr val="002060"/>
                </a:solidFill>
                <a:latin typeface="Calibri"/>
                <a:ea typeface="Calibri"/>
                <a:cs typeface="Calibri"/>
                <a:sym typeface="Calibri"/>
              </a:rPr>
              <a:t> </a:t>
            </a:r>
            <a:endParaRPr b="1" sz="2000">
              <a:solidFill>
                <a:srgbClr val="002060"/>
              </a:solidFill>
              <a:latin typeface="Calibri"/>
              <a:ea typeface="Calibri"/>
              <a:cs typeface="Calibri"/>
              <a:sym typeface="Calibri"/>
            </a:endParaRPr>
          </a:p>
        </p:txBody>
      </p:sp>
      <p:sp>
        <p:nvSpPr>
          <p:cNvPr id="1083" name="Google Shape;1083;p52"/>
          <p:cNvSpPr txBox="1"/>
          <p:nvPr/>
        </p:nvSpPr>
        <p:spPr>
          <a:xfrm>
            <a:off x="1473522" y="2008315"/>
            <a:ext cx="6462599" cy="4001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000">
                <a:solidFill>
                  <a:srgbClr val="002060"/>
                </a:solidFill>
                <a:latin typeface="Rockwell"/>
                <a:ea typeface="Rockwell"/>
                <a:cs typeface="Rockwell"/>
                <a:sym typeface="Rockwell"/>
              </a:rPr>
              <a:t> </a:t>
            </a:r>
            <a:endParaRPr b="1" i="1" sz="2000" u="sng">
              <a:solidFill>
                <a:srgbClr val="002060"/>
              </a:solidFill>
              <a:latin typeface="Rockwell"/>
              <a:ea typeface="Rockwell"/>
              <a:cs typeface="Rockwell"/>
              <a:sym typeface="Rockwell"/>
            </a:endParaRPr>
          </a:p>
        </p:txBody>
      </p:sp>
      <p:sp>
        <p:nvSpPr>
          <p:cNvPr id="1084" name="Google Shape;1084;p52"/>
          <p:cNvSpPr txBox="1"/>
          <p:nvPr/>
        </p:nvSpPr>
        <p:spPr>
          <a:xfrm>
            <a:off x="9521540" y="315294"/>
            <a:ext cx="2573525"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lt1"/>
                </a:solidFill>
                <a:latin typeface="Rockwell"/>
                <a:ea typeface="Rockwell"/>
                <a:cs typeface="Rockwell"/>
                <a:sym typeface="Rockwell"/>
              </a:rPr>
              <a:t>Part B: Safety in Sports</a:t>
            </a:r>
            <a:endParaRPr sz="1800">
              <a:solidFill>
                <a:schemeClr val="lt1"/>
              </a:solidFill>
              <a:latin typeface="Rockwell"/>
              <a:ea typeface="Rockwell"/>
              <a:cs typeface="Rockwell"/>
              <a:sym typeface="Rockwell"/>
            </a:endParaRPr>
          </a:p>
        </p:txBody>
      </p:sp>
      <p:pic>
        <p:nvPicPr>
          <p:cNvPr descr="Εικόνα που περιέχει κείμενο&#10;&#10;Περιγραφή που δημιουργήθηκε αυτόματα" id="1085" name="Google Shape;1085;p52"/>
          <p:cNvPicPr preferRelativeResize="0"/>
          <p:nvPr/>
        </p:nvPicPr>
        <p:blipFill rotWithShape="1">
          <a:blip r:embed="rId3">
            <a:alphaModFix/>
          </a:blip>
          <a:srcRect b="0" l="0" r="0" t="0"/>
          <a:stretch/>
        </p:blipFill>
        <p:spPr>
          <a:xfrm>
            <a:off x="212542" y="5956749"/>
            <a:ext cx="3498861" cy="734044"/>
          </a:xfrm>
          <a:prstGeom prst="rect">
            <a:avLst/>
          </a:prstGeom>
          <a:noFill/>
          <a:ln>
            <a:noFill/>
          </a:ln>
        </p:spPr>
      </p:pic>
      <p:pic>
        <p:nvPicPr>
          <p:cNvPr id="1086" name="Google Shape;1086;p52"/>
          <p:cNvPicPr preferRelativeResize="0"/>
          <p:nvPr/>
        </p:nvPicPr>
        <p:blipFill rotWithShape="1">
          <a:blip r:embed="rId4">
            <a:alphaModFix/>
          </a:blip>
          <a:srcRect b="0" l="0" r="0" t="0"/>
          <a:stretch/>
        </p:blipFill>
        <p:spPr>
          <a:xfrm>
            <a:off x="3798487" y="5797623"/>
            <a:ext cx="2573741" cy="1052296"/>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90" name="Shape 1090"/>
        <p:cNvGrpSpPr/>
        <p:nvPr/>
      </p:nvGrpSpPr>
      <p:grpSpPr>
        <a:xfrm>
          <a:off x="0" y="0"/>
          <a:ext cx="0" cy="0"/>
          <a:chOff x="0" y="0"/>
          <a:chExt cx="0" cy="0"/>
        </a:xfrm>
      </p:grpSpPr>
      <p:sp>
        <p:nvSpPr>
          <p:cNvPr id="1091" name="Google Shape;1091;p53"/>
          <p:cNvSpPr txBox="1"/>
          <p:nvPr>
            <p:ph type="title"/>
          </p:nvPr>
        </p:nvSpPr>
        <p:spPr>
          <a:xfrm>
            <a:off x="911424" y="501598"/>
            <a:ext cx="8424936" cy="1271218"/>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5400"/>
              <a:buFont typeface="Rockwell"/>
              <a:buNone/>
            </a:pPr>
            <a:r>
              <a:rPr lang="en-US"/>
              <a:t>NO SHOCK INDICATED</a:t>
            </a:r>
            <a:endParaRPr/>
          </a:p>
        </p:txBody>
      </p:sp>
      <p:sp>
        <p:nvSpPr>
          <p:cNvPr id="1092" name="Google Shape;1092;p53"/>
          <p:cNvSpPr txBox="1"/>
          <p:nvPr/>
        </p:nvSpPr>
        <p:spPr>
          <a:xfrm>
            <a:off x="1555956" y="2321273"/>
            <a:ext cx="6462599" cy="4001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000">
                <a:solidFill>
                  <a:srgbClr val="002060"/>
                </a:solidFill>
                <a:latin typeface="Rockwell"/>
                <a:ea typeface="Rockwell"/>
                <a:cs typeface="Rockwell"/>
                <a:sym typeface="Rockwell"/>
              </a:rPr>
              <a:t> </a:t>
            </a:r>
            <a:endParaRPr b="1" i="1" sz="2000" u="sng">
              <a:solidFill>
                <a:srgbClr val="002060"/>
              </a:solidFill>
              <a:latin typeface="Rockwell"/>
              <a:ea typeface="Rockwell"/>
              <a:cs typeface="Rockwell"/>
              <a:sym typeface="Rockwell"/>
            </a:endParaRPr>
          </a:p>
        </p:txBody>
      </p:sp>
      <p:sp>
        <p:nvSpPr>
          <p:cNvPr id="1093" name="Google Shape;1093;p53"/>
          <p:cNvSpPr txBox="1"/>
          <p:nvPr/>
        </p:nvSpPr>
        <p:spPr>
          <a:xfrm>
            <a:off x="911424" y="2054155"/>
            <a:ext cx="9364580" cy="3539430"/>
          </a:xfrm>
          <a:prstGeom prst="rect">
            <a:avLst/>
          </a:prstGeom>
          <a:noFill/>
          <a:ln>
            <a:noFill/>
          </a:ln>
        </p:spPr>
        <p:txBody>
          <a:bodyPr anchorCtr="0" anchor="t" bIns="45700" lIns="91425" spcFirstLastPara="1" rIns="91425" wrap="square" tIns="45700">
            <a:spAutoFit/>
          </a:bodyPr>
          <a:lstStyle/>
          <a:p>
            <a:pPr indent="-514350" lvl="0" marL="514350" marR="0" rtl="0" algn="l">
              <a:spcBef>
                <a:spcPts val="0"/>
              </a:spcBef>
              <a:spcAft>
                <a:spcPts val="0"/>
              </a:spcAft>
              <a:buClr>
                <a:srgbClr val="002060"/>
              </a:buClr>
              <a:buSzPts val="2800"/>
              <a:buFont typeface="Rockwell"/>
              <a:buAutoNum type="arabicPeriod"/>
            </a:pPr>
            <a:r>
              <a:rPr lang="en-US" sz="2800">
                <a:solidFill>
                  <a:srgbClr val="002060"/>
                </a:solidFill>
                <a:latin typeface="Calibri"/>
                <a:ea typeface="Calibri"/>
                <a:cs typeface="Calibri"/>
                <a:sym typeface="Calibri"/>
              </a:rPr>
              <a:t>If the speaker tells you to begin CPR, begin chest compressions and emergency respiration right away.</a:t>
            </a:r>
            <a:endParaRPr/>
          </a:p>
          <a:p>
            <a:pPr indent="-336550" lvl="0" marL="514350" marR="0" rtl="0" algn="l">
              <a:spcBef>
                <a:spcPts val="0"/>
              </a:spcBef>
              <a:spcAft>
                <a:spcPts val="0"/>
              </a:spcAft>
              <a:buClr>
                <a:schemeClr val="dk1"/>
              </a:buClr>
              <a:buSzPts val="2800"/>
              <a:buFont typeface="Rockwell"/>
              <a:buNone/>
            </a:pPr>
            <a:r>
              <a:t/>
            </a:r>
            <a:endParaRPr sz="2800">
              <a:solidFill>
                <a:srgbClr val="002060"/>
              </a:solidFill>
              <a:latin typeface="Calibri"/>
              <a:ea typeface="Calibri"/>
              <a:cs typeface="Calibri"/>
              <a:sym typeface="Calibri"/>
            </a:endParaRPr>
          </a:p>
          <a:p>
            <a:pPr indent="-514350" lvl="0" marL="514350" marR="0" rtl="0" algn="l">
              <a:spcBef>
                <a:spcPts val="0"/>
              </a:spcBef>
              <a:spcAft>
                <a:spcPts val="0"/>
              </a:spcAft>
              <a:buClr>
                <a:srgbClr val="002060"/>
              </a:buClr>
              <a:buSzPts val="2800"/>
              <a:buFont typeface="Rockwell"/>
              <a:buAutoNum type="arabicPeriod"/>
            </a:pPr>
            <a:r>
              <a:rPr lang="en-US" sz="2800">
                <a:solidFill>
                  <a:srgbClr val="002060"/>
                </a:solidFill>
                <a:latin typeface="Calibri"/>
                <a:ea typeface="Calibri"/>
                <a:cs typeface="Calibri"/>
                <a:sym typeface="Calibri"/>
              </a:rPr>
              <a:t>Continue CPR for two minutes, or until instructed to cease.</a:t>
            </a:r>
            <a:endParaRPr/>
          </a:p>
          <a:p>
            <a:pPr indent="-336550" lvl="0" marL="514350" marR="0" rtl="0" algn="l">
              <a:spcBef>
                <a:spcPts val="0"/>
              </a:spcBef>
              <a:spcAft>
                <a:spcPts val="0"/>
              </a:spcAft>
              <a:buClr>
                <a:schemeClr val="dk1"/>
              </a:buClr>
              <a:buSzPts val="2800"/>
              <a:buFont typeface="Rockwell"/>
              <a:buNone/>
            </a:pPr>
            <a:r>
              <a:t/>
            </a:r>
            <a:endParaRPr sz="2800">
              <a:solidFill>
                <a:srgbClr val="002060"/>
              </a:solidFill>
              <a:latin typeface="Calibri"/>
              <a:ea typeface="Calibri"/>
              <a:cs typeface="Calibri"/>
              <a:sym typeface="Calibri"/>
            </a:endParaRPr>
          </a:p>
          <a:p>
            <a:pPr indent="-514350" lvl="0" marL="514350" marR="0" rtl="0" algn="l">
              <a:spcBef>
                <a:spcPts val="0"/>
              </a:spcBef>
              <a:spcAft>
                <a:spcPts val="0"/>
              </a:spcAft>
              <a:buClr>
                <a:srgbClr val="002060"/>
              </a:buClr>
              <a:buSzPts val="2800"/>
              <a:buFont typeface="Rockwell"/>
              <a:buAutoNum type="arabicPeriod"/>
            </a:pPr>
            <a:r>
              <a:rPr lang="en-US" sz="2800">
                <a:solidFill>
                  <a:srgbClr val="002060"/>
                </a:solidFill>
                <a:latin typeface="Calibri"/>
                <a:ea typeface="Calibri"/>
                <a:cs typeface="Calibri"/>
                <a:sym typeface="Calibri"/>
              </a:rPr>
              <a:t>Continue to listen to the audio instructions. </a:t>
            </a:r>
            <a:endParaRPr/>
          </a:p>
          <a:p>
            <a:pPr indent="-336550" lvl="0" marL="514350" marR="0" rtl="0" algn="l">
              <a:spcBef>
                <a:spcPts val="0"/>
              </a:spcBef>
              <a:spcAft>
                <a:spcPts val="0"/>
              </a:spcAft>
              <a:buClr>
                <a:schemeClr val="dk1"/>
              </a:buClr>
              <a:buSzPts val="2800"/>
              <a:buFont typeface="Rockwell"/>
              <a:buNone/>
            </a:pPr>
            <a:r>
              <a:t/>
            </a:r>
            <a:endParaRPr sz="2800">
              <a:solidFill>
                <a:srgbClr val="002060"/>
              </a:solidFill>
              <a:latin typeface="Calibri"/>
              <a:ea typeface="Calibri"/>
              <a:cs typeface="Calibri"/>
              <a:sym typeface="Calibri"/>
            </a:endParaRPr>
          </a:p>
          <a:p>
            <a:pPr indent="-336550" lvl="0" marL="514350" marR="0" rtl="0" algn="l">
              <a:spcBef>
                <a:spcPts val="0"/>
              </a:spcBef>
              <a:spcAft>
                <a:spcPts val="0"/>
              </a:spcAft>
              <a:buClr>
                <a:schemeClr val="dk1"/>
              </a:buClr>
              <a:buSzPts val="2800"/>
              <a:buFont typeface="Rockwell"/>
              <a:buNone/>
            </a:pPr>
            <a:r>
              <a:t/>
            </a:r>
            <a:endParaRPr sz="2800">
              <a:solidFill>
                <a:srgbClr val="002060"/>
              </a:solidFill>
              <a:latin typeface="Calibri"/>
              <a:ea typeface="Calibri"/>
              <a:cs typeface="Calibri"/>
              <a:sym typeface="Calibri"/>
            </a:endParaRPr>
          </a:p>
        </p:txBody>
      </p:sp>
      <p:sp>
        <p:nvSpPr>
          <p:cNvPr id="1094" name="Google Shape;1094;p53"/>
          <p:cNvSpPr txBox="1"/>
          <p:nvPr/>
        </p:nvSpPr>
        <p:spPr>
          <a:xfrm>
            <a:off x="9521540" y="315294"/>
            <a:ext cx="2573525"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lt1"/>
                </a:solidFill>
                <a:latin typeface="Rockwell"/>
                <a:ea typeface="Rockwell"/>
                <a:cs typeface="Rockwell"/>
                <a:sym typeface="Rockwell"/>
              </a:rPr>
              <a:t>Part B: Safety in Sports</a:t>
            </a:r>
            <a:endParaRPr sz="1800">
              <a:solidFill>
                <a:schemeClr val="lt1"/>
              </a:solidFill>
              <a:latin typeface="Rockwell"/>
              <a:ea typeface="Rockwell"/>
              <a:cs typeface="Rockwell"/>
              <a:sym typeface="Rockwell"/>
            </a:endParaRPr>
          </a:p>
        </p:txBody>
      </p:sp>
      <p:pic>
        <p:nvPicPr>
          <p:cNvPr descr="Εικόνα που περιέχει κείμενο&#10;&#10;Περιγραφή που δημιουργήθηκε αυτόματα" id="1095" name="Google Shape;1095;p53"/>
          <p:cNvPicPr preferRelativeResize="0"/>
          <p:nvPr/>
        </p:nvPicPr>
        <p:blipFill rotWithShape="1">
          <a:blip r:embed="rId3">
            <a:alphaModFix/>
          </a:blip>
          <a:srcRect b="0" l="0" r="0" t="0"/>
          <a:stretch/>
        </p:blipFill>
        <p:spPr>
          <a:xfrm>
            <a:off x="212542" y="5956749"/>
            <a:ext cx="3498861" cy="734044"/>
          </a:xfrm>
          <a:prstGeom prst="rect">
            <a:avLst/>
          </a:prstGeom>
          <a:noFill/>
          <a:ln>
            <a:noFill/>
          </a:ln>
        </p:spPr>
      </p:pic>
      <p:pic>
        <p:nvPicPr>
          <p:cNvPr id="1096" name="Google Shape;1096;p53"/>
          <p:cNvPicPr preferRelativeResize="0"/>
          <p:nvPr/>
        </p:nvPicPr>
        <p:blipFill rotWithShape="1">
          <a:blip r:embed="rId4">
            <a:alphaModFix/>
          </a:blip>
          <a:srcRect b="0" l="0" r="0" t="0"/>
          <a:stretch/>
        </p:blipFill>
        <p:spPr>
          <a:xfrm>
            <a:off x="3798487" y="5797623"/>
            <a:ext cx="2573741" cy="1052296"/>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00" name="Shape 1100"/>
        <p:cNvGrpSpPr/>
        <p:nvPr/>
      </p:nvGrpSpPr>
      <p:grpSpPr>
        <a:xfrm>
          <a:off x="0" y="0"/>
          <a:ext cx="0" cy="0"/>
          <a:chOff x="0" y="0"/>
          <a:chExt cx="0" cy="0"/>
        </a:xfrm>
      </p:grpSpPr>
      <p:sp>
        <p:nvSpPr>
          <p:cNvPr id="1101" name="Google Shape;1101;p54"/>
          <p:cNvSpPr txBox="1"/>
          <p:nvPr>
            <p:ph type="title"/>
          </p:nvPr>
        </p:nvSpPr>
        <p:spPr>
          <a:xfrm>
            <a:off x="911424" y="461054"/>
            <a:ext cx="8424936" cy="1271218"/>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5400"/>
              <a:buFont typeface="Rockwell"/>
              <a:buNone/>
            </a:pPr>
            <a:r>
              <a:rPr lang="en-US"/>
              <a:t>SHOCK INDICATED</a:t>
            </a:r>
            <a:endParaRPr/>
          </a:p>
        </p:txBody>
      </p:sp>
      <p:sp>
        <p:nvSpPr>
          <p:cNvPr id="1102" name="Google Shape;1102;p54"/>
          <p:cNvSpPr txBox="1"/>
          <p:nvPr/>
        </p:nvSpPr>
        <p:spPr>
          <a:xfrm>
            <a:off x="1559497" y="1372706"/>
            <a:ext cx="6462599" cy="4001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000">
                <a:solidFill>
                  <a:srgbClr val="002060"/>
                </a:solidFill>
                <a:latin typeface="Rockwell"/>
                <a:ea typeface="Rockwell"/>
                <a:cs typeface="Rockwell"/>
                <a:sym typeface="Rockwell"/>
              </a:rPr>
              <a:t> </a:t>
            </a:r>
            <a:endParaRPr b="1" i="1" sz="2000" u="sng">
              <a:solidFill>
                <a:srgbClr val="002060"/>
              </a:solidFill>
              <a:latin typeface="Rockwell"/>
              <a:ea typeface="Rockwell"/>
              <a:cs typeface="Rockwell"/>
              <a:sym typeface="Rockwell"/>
            </a:endParaRPr>
          </a:p>
        </p:txBody>
      </p:sp>
      <p:sp>
        <p:nvSpPr>
          <p:cNvPr id="1103" name="Google Shape;1103;p54"/>
          <p:cNvSpPr txBox="1"/>
          <p:nvPr/>
        </p:nvSpPr>
        <p:spPr>
          <a:xfrm>
            <a:off x="9521540" y="315294"/>
            <a:ext cx="2573525"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lt1"/>
                </a:solidFill>
                <a:latin typeface="Rockwell"/>
                <a:ea typeface="Rockwell"/>
                <a:cs typeface="Rockwell"/>
                <a:sym typeface="Rockwell"/>
              </a:rPr>
              <a:t>Part B: Safety in Sports</a:t>
            </a:r>
            <a:endParaRPr sz="1800">
              <a:solidFill>
                <a:schemeClr val="lt1"/>
              </a:solidFill>
              <a:latin typeface="Rockwell"/>
              <a:ea typeface="Rockwell"/>
              <a:cs typeface="Rockwell"/>
              <a:sym typeface="Rockwell"/>
            </a:endParaRPr>
          </a:p>
        </p:txBody>
      </p:sp>
      <p:pic>
        <p:nvPicPr>
          <p:cNvPr descr="Εικόνα που περιέχει κείμενο&#10;&#10;Περιγραφή που δημιουργήθηκε αυτόματα" id="1104" name="Google Shape;1104;p54"/>
          <p:cNvPicPr preferRelativeResize="0"/>
          <p:nvPr/>
        </p:nvPicPr>
        <p:blipFill rotWithShape="1">
          <a:blip r:embed="rId3">
            <a:alphaModFix/>
          </a:blip>
          <a:srcRect b="0" l="0" r="0" t="0"/>
          <a:stretch/>
        </p:blipFill>
        <p:spPr>
          <a:xfrm>
            <a:off x="212542" y="5956749"/>
            <a:ext cx="3498861" cy="734044"/>
          </a:xfrm>
          <a:prstGeom prst="rect">
            <a:avLst/>
          </a:prstGeom>
          <a:noFill/>
          <a:ln>
            <a:noFill/>
          </a:ln>
        </p:spPr>
      </p:pic>
      <p:pic>
        <p:nvPicPr>
          <p:cNvPr id="1105" name="Google Shape;1105;p54"/>
          <p:cNvPicPr preferRelativeResize="0"/>
          <p:nvPr/>
        </p:nvPicPr>
        <p:blipFill rotWithShape="1">
          <a:blip r:embed="rId4">
            <a:alphaModFix/>
          </a:blip>
          <a:srcRect b="0" l="0" r="0" t="0"/>
          <a:stretch/>
        </p:blipFill>
        <p:spPr>
          <a:xfrm>
            <a:off x="3798487" y="5797623"/>
            <a:ext cx="2573741" cy="1052296"/>
          </a:xfrm>
          <a:prstGeom prst="rect">
            <a:avLst/>
          </a:prstGeom>
          <a:noFill/>
          <a:ln>
            <a:noFill/>
          </a:ln>
        </p:spPr>
      </p:pic>
      <p:sp>
        <p:nvSpPr>
          <p:cNvPr id="1106" name="Google Shape;1106;p54"/>
          <p:cNvSpPr txBox="1"/>
          <p:nvPr/>
        </p:nvSpPr>
        <p:spPr>
          <a:xfrm>
            <a:off x="911424" y="1596278"/>
            <a:ext cx="10153128" cy="5109091"/>
          </a:xfrm>
          <a:prstGeom prst="rect">
            <a:avLst/>
          </a:prstGeom>
          <a:noFill/>
          <a:ln>
            <a:noFill/>
          </a:ln>
        </p:spPr>
        <p:txBody>
          <a:bodyPr anchorCtr="0" anchor="t" bIns="45700" lIns="91425" spcFirstLastPara="1" rIns="91425" wrap="square" tIns="45700">
            <a:spAutoFit/>
          </a:bodyPr>
          <a:lstStyle/>
          <a:p>
            <a:pPr indent="-514350" lvl="0" marL="514350" marR="0" rtl="0" algn="l">
              <a:spcBef>
                <a:spcPts val="0"/>
              </a:spcBef>
              <a:spcAft>
                <a:spcPts val="0"/>
              </a:spcAft>
              <a:buClr>
                <a:srgbClr val="002060"/>
              </a:buClr>
              <a:buSzPts val="2800"/>
              <a:buFont typeface="Rockwell"/>
              <a:buAutoNum type="arabicPeriod"/>
            </a:pPr>
            <a:r>
              <a:rPr lang="en-US" sz="2800">
                <a:solidFill>
                  <a:srgbClr val="002060"/>
                </a:solidFill>
                <a:latin typeface="Calibri"/>
                <a:ea typeface="Calibri"/>
                <a:cs typeface="Calibri"/>
                <a:sym typeface="Calibri"/>
              </a:rPr>
              <a:t>Ascertain that everyone is free of the victim.</a:t>
            </a:r>
            <a:endParaRPr/>
          </a:p>
          <a:p>
            <a:pPr indent="-336550" lvl="0" marL="514350" marR="0" rtl="0" algn="l">
              <a:spcBef>
                <a:spcPts val="0"/>
              </a:spcBef>
              <a:spcAft>
                <a:spcPts val="0"/>
              </a:spcAft>
              <a:buClr>
                <a:schemeClr val="dk1"/>
              </a:buClr>
              <a:buSzPts val="2800"/>
              <a:buFont typeface="Rockwell"/>
              <a:buNone/>
            </a:pPr>
            <a:r>
              <a:t/>
            </a:r>
            <a:endParaRPr sz="2800">
              <a:solidFill>
                <a:srgbClr val="002060"/>
              </a:solidFill>
              <a:latin typeface="Calibri"/>
              <a:ea typeface="Calibri"/>
              <a:cs typeface="Calibri"/>
              <a:sym typeface="Calibri"/>
            </a:endParaRPr>
          </a:p>
          <a:p>
            <a:pPr indent="-514350" lvl="0" marL="514350" marR="0" rtl="0" algn="l">
              <a:spcBef>
                <a:spcPts val="0"/>
              </a:spcBef>
              <a:spcAft>
                <a:spcPts val="0"/>
              </a:spcAft>
              <a:buClr>
                <a:srgbClr val="002060"/>
              </a:buClr>
              <a:buSzPts val="2800"/>
              <a:buFont typeface="Rockwell"/>
              <a:buAutoNum type="arabicPeriod"/>
            </a:pPr>
            <a:r>
              <a:rPr lang="en-US" sz="2800">
                <a:solidFill>
                  <a:srgbClr val="002060"/>
                </a:solidFill>
                <a:latin typeface="Calibri"/>
                <a:ea typeface="Calibri"/>
                <a:cs typeface="Calibri"/>
                <a:sym typeface="Calibri"/>
              </a:rPr>
              <a:t>As instructed, press the jolt switch.</a:t>
            </a:r>
            <a:endParaRPr/>
          </a:p>
          <a:p>
            <a:pPr indent="-336550" lvl="0" marL="514350" marR="0" rtl="0" algn="l">
              <a:spcBef>
                <a:spcPts val="0"/>
              </a:spcBef>
              <a:spcAft>
                <a:spcPts val="0"/>
              </a:spcAft>
              <a:buClr>
                <a:schemeClr val="dk1"/>
              </a:buClr>
              <a:buSzPts val="2800"/>
              <a:buFont typeface="Rockwell"/>
              <a:buNone/>
            </a:pPr>
            <a:r>
              <a:t/>
            </a:r>
            <a:endParaRPr sz="2800">
              <a:solidFill>
                <a:srgbClr val="002060"/>
              </a:solidFill>
              <a:latin typeface="Calibri"/>
              <a:ea typeface="Calibri"/>
              <a:cs typeface="Calibri"/>
              <a:sym typeface="Calibri"/>
            </a:endParaRPr>
          </a:p>
          <a:p>
            <a:pPr indent="-514350" lvl="0" marL="514350" marR="0" rtl="0" algn="l">
              <a:spcBef>
                <a:spcPts val="0"/>
              </a:spcBef>
              <a:spcAft>
                <a:spcPts val="0"/>
              </a:spcAft>
              <a:buClr>
                <a:srgbClr val="002060"/>
              </a:buClr>
              <a:buSzPts val="2800"/>
              <a:buFont typeface="Rockwell"/>
              <a:buAutoNum type="arabicPeriod"/>
            </a:pPr>
            <a:r>
              <a:rPr lang="en-US" sz="2800">
                <a:solidFill>
                  <a:srgbClr val="002060"/>
                </a:solidFill>
                <a:latin typeface="Calibri"/>
                <a:ea typeface="Calibri"/>
                <a:cs typeface="Calibri"/>
                <a:sym typeface="Calibri"/>
              </a:rPr>
              <a:t>Continue CPR for two minutes after the jolt is given, or until instructed to cease.</a:t>
            </a:r>
            <a:endParaRPr/>
          </a:p>
          <a:p>
            <a:pPr indent="-336550" lvl="0" marL="514350" marR="0" rtl="0" algn="l">
              <a:spcBef>
                <a:spcPts val="0"/>
              </a:spcBef>
              <a:spcAft>
                <a:spcPts val="0"/>
              </a:spcAft>
              <a:buClr>
                <a:schemeClr val="dk1"/>
              </a:buClr>
              <a:buSzPts val="2800"/>
              <a:buFont typeface="Rockwell"/>
              <a:buNone/>
            </a:pPr>
            <a:r>
              <a:t/>
            </a:r>
            <a:endParaRPr sz="2800">
              <a:solidFill>
                <a:srgbClr val="002060"/>
              </a:solidFill>
              <a:latin typeface="Calibri"/>
              <a:ea typeface="Calibri"/>
              <a:cs typeface="Calibri"/>
              <a:sym typeface="Calibri"/>
            </a:endParaRPr>
          </a:p>
          <a:p>
            <a:pPr indent="-514350" lvl="0" marL="514350" marR="0" rtl="0" algn="l">
              <a:spcBef>
                <a:spcPts val="0"/>
              </a:spcBef>
              <a:spcAft>
                <a:spcPts val="0"/>
              </a:spcAft>
              <a:buClr>
                <a:srgbClr val="002060"/>
              </a:buClr>
              <a:buSzPts val="2800"/>
              <a:buFont typeface="Rockwell"/>
              <a:buAutoNum type="arabicPeriod"/>
            </a:pPr>
            <a:r>
              <a:rPr lang="en-US" sz="2800">
                <a:solidFill>
                  <a:srgbClr val="002060"/>
                </a:solidFill>
                <a:latin typeface="Calibri"/>
                <a:ea typeface="Calibri"/>
                <a:cs typeface="Calibri"/>
                <a:sym typeface="Calibri"/>
              </a:rPr>
              <a:t>Allow the AED to perform its analysis.</a:t>
            </a:r>
            <a:endParaRPr/>
          </a:p>
          <a:p>
            <a:pPr indent="-336550" lvl="0" marL="514350" marR="0" rtl="0" algn="l">
              <a:spcBef>
                <a:spcPts val="0"/>
              </a:spcBef>
              <a:spcAft>
                <a:spcPts val="0"/>
              </a:spcAft>
              <a:buClr>
                <a:schemeClr val="dk1"/>
              </a:buClr>
              <a:buSzPts val="2800"/>
              <a:buFont typeface="Rockwell"/>
              <a:buNone/>
            </a:pPr>
            <a:r>
              <a:t/>
            </a:r>
            <a:endParaRPr sz="2800">
              <a:solidFill>
                <a:srgbClr val="002060"/>
              </a:solidFill>
              <a:latin typeface="Calibri"/>
              <a:ea typeface="Calibri"/>
              <a:cs typeface="Calibri"/>
              <a:sym typeface="Calibri"/>
            </a:endParaRPr>
          </a:p>
          <a:p>
            <a:pPr indent="-514350" lvl="0" marL="514350" marR="0" rtl="0" algn="l">
              <a:spcBef>
                <a:spcPts val="0"/>
              </a:spcBef>
              <a:spcAft>
                <a:spcPts val="0"/>
              </a:spcAft>
              <a:buClr>
                <a:srgbClr val="002060"/>
              </a:buClr>
              <a:buSzPts val="2800"/>
              <a:buFont typeface="Rockwell"/>
              <a:buAutoNum type="arabicPeriod"/>
            </a:pPr>
            <a:r>
              <a:rPr lang="en-US" sz="2800">
                <a:solidFill>
                  <a:srgbClr val="002060"/>
                </a:solidFill>
                <a:latin typeface="Calibri"/>
                <a:ea typeface="Calibri"/>
                <a:cs typeface="Calibri"/>
                <a:sym typeface="Calibri"/>
              </a:rPr>
              <a:t>Continue to listen to the audio instructions.</a:t>
            </a:r>
            <a:endParaRPr/>
          </a:p>
          <a:p>
            <a:pPr indent="-336550" lvl="0" marL="514350" marR="0" rtl="0" algn="l">
              <a:spcBef>
                <a:spcPts val="0"/>
              </a:spcBef>
              <a:spcAft>
                <a:spcPts val="0"/>
              </a:spcAft>
              <a:buClr>
                <a:schemeClr val="dk1"/>
              </a:buClr>
              <a:buSzPts val="2800"/>
              <a:buFont typeface="Rockwell"/>
              <a:buNone/>
            </a:pPr>
            <a:r>
              <a:t/>
            </a:r>
            <a:endParaRPr sz="2800">
              <a:solidFill>
                <a:srgbClr val="002060"/>
              </a:solidFill>
              <a:latin typeface="Calibri"/>
              <a:ea typeface="Calibri"/>
              <a:cs typeface="Calibri"/>
              <a:sym typeface="Calibri"/>
            </a:endParaRPr>
          </a:p>
          <a:p>
            <a:pPr indent="-228600" lvl="0" marL="342900" marR="0" rtl="0" algn="l">
              <a:spcBef>
                <a:spcPts val="0"/>
              </a:spcBef>
              <a:spcAft>
                <a:spcPts val="0"/>
              </a:spcAft>
              <a:buClr>
                <a:schemeClr val="dk1"/>
              </a:buClr>
              <a:buSzPts val="1800"/>
              <a:buFont typeface="Rockwell"/>
              <a:buNone/>
            </a:pPr>
            <a:r>
              <a:t/>
            </a:r>
            <a:endParaRPr sz="1800">
              <a:solidFill>
                <a:srgbClr val="002060"/>
              </a:solidFill>
              <a:latin typeface="Calibri"/>
              <a:ea typeface="Calibri"/>
              <a:cs typeface="Calibri"/>
              <a:sym typeface="Calibri"/>
            </a:endParaRPr>
          </a:p>
        </p:txBody>
      </p:sp>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10" name="Shape 1110"/>
        <p:cNvGrpSpPr/>
        <p:nvPr/>
      </p:nvGrpSpPr>
      <p:grpSpPr>
        <a:xfrm>
          <a:off x="0" y="0"/>
          <a:ext cx="0" cy="0"/>
          <a:chOff x="0" y="0"/>
          <a:chExt cx="0" cy="0"/>
        </a:xfrm>
      </p:grpSpPr>
      <p:sp>
        <p:nvSpPr>
          <p:cNvPr id="1111" name="Google Shape;1111;p55"/>
          <p:cNvSpPr txBox="1"/>
          <p:nvPr>
            <p:ph type="title"/>
          </p:nvPr>
        </p:nvSpPr>
        <p:spPr>
          <a:xfrm>
            <a:off x="983432" y="492042"/>
            <a:ext cx="8424936" cy="1271218"/>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5400"/>
              <a:buFont typeface="Rockwell"/>
              <a:buNone/>
            </a:pPr>
            <a:r>
              <a:rPr lang="en-US"/>
              <a:t>AED SAFETY</a:t>
            </a:r>
            <a:endParaRPr/>
          </a:p>
        </p:txBody>
      </p:sp>
      <p:sp>
        <p:nvSpPr>
          <p:cNvPr id="1112" name="Google Shape;1112;p55"/>
          <p:cNvSpPr txBox="1"/>
          <p:nvPr/>
        </p:nvSpPr>
        <p:spPr>
          <a:xfrm>
            <a:off x="1559497" y="1372706"/>
            <a:ext cx="6462599" cy="4001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000">
                <a:solidFill>
                  <a:srgbClr val="002060"/>
                </a:solidFill>
                <a:latin typeface="Rockwell"/>
                <a:ea typeface="Rockwell"/>
                <a:cs typeface="Rockwell"/>
                <a:sym typeface="Rockwell"/>
              </a:rPr>
              <a:t> </a:t>
            </a:r>
            <a:endParaRPr b="1" i="1" sz="2000" u="sng">
              <a:solidFill>
                <a:srgbClr val="002060"/>
              </a:solidFill>
              <a:latin typeface="Rockwell"/>
              <a:ea typeface="Rockwell"/>
              <a:cs typeface="Rockwell"/>
              <a:sym typeface="Rockwell"/>
            </a:endParaRPr>
          </a:p>
        </p:txBody>
      </p:sp>
      <p:sp>
        <p:nvSpPr>
          <p:cNvPr id="1113" name="Google Shape;1113;p55"/>
          <p:cNvSpPr txBox="1"/>
          <p:nvPr/>
        </p:nvSpPr>
        <p:spPr>
          <a:xfrm>
            <a:off x="9521540" y="315294"/>
            <a:ext cx="2573525"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lt1"/>
                </a:solidFill>
                <a:latin typeface="Rockwell"/>
                <a:ea typeface="Rockwell"/>
                <a:cs typeface="Rockwell"/>
                <a:sym typeface="Rockwell"/>
              </a:rPr>
              <a:t>Part B: Safety in Sports</a:t>
            </a:r>
            <a:endParaRPr sz="1800">
              <a:solidFill>
                <a:schemeClr val="lt1"/>
              </a:solidFill>
              <a:latin typeface="Rockwell"/>
              <a:ea typeface="Rockwell"/>
              <a:cs typeface="Rockwell"/>
              <a:sym typeface="Rockwell"/>
            </a:endParaRPr>
          </a:p>
        </p:txBody>
      </p:sp>
      <p:sp>
        <p:nvSpPr>
          <p:cNvPr id="1114" name="Google Shape;1114;p55"/>
          <p:cNvSpPr txBox="1"/>
          <p:nvPr/>
        </p:nvSpPr>
        <p:spPr>
          <a:xfrm>
            <a:off x="983432" y="1763260"/>
            <a:ext cx="9744866" cy="6463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chemeClr val="dk1"/>
                </a:solidFill>
                <a:latin typeface="Calibri"/>
                <a:ea typeface="Calibri"/>
                <a:cs typeface="Calibri"/>
                <a:sym typeface="Calibri"/>
              </a:rPr>
              <a:t>AED is like any other electrical appliance in that certain safety precautions should be observed to minimize the risk of injury to the operator, assistants or even the casualty.</a:t>
            </a:r>
            <a:endParaRPr b="1" sz="1800">
              <a:solidFill>
                <a:schemeClr val="dk1"/>
              </a:solidFill>
              <a:latin typeface="Calibri"/>
              <a:ea typeface="Calibri"/>
              <a:cs typeface="Calibri"/>
              <a:sym typeface="Calibri"/>
            </a:endParaRPr>
          </a:p>
        </p:txBody>
      </p:sp>
      <p:pic>
        <p:nvPicPr>
          <p:cNvPr descr="Εικόνα που περιέχει κείμενο&#10;&#10;Περιγραφή που δημιουργήθηκε αυτόματα" id="1115" name="Google Shape;1115;p55"/>
          <p:cNvPicPr preferRelativeResize="0"/>
          <p:nvPr/>
        </p:nvPicPr>
        <p:blipFill rotWithShape="1">
          <a:blip r:embed="rId3">
            <a:alphaModFix/>
          </a:blip>
          <a:srcRect b="0" l="0" r="0" t="0"/>
          <a:stretch/>
        </p:blipFill>
        <p:spPr>
          <a:xfrm>
            <a:off x="212542" y="5956749"/>
            <a:ext cx="3498861" cy="734044"/>
          </a:xfrm>
          <a:prstGeom prst="rect">
            <a:avLst/>
          </a:prstGeom>
          <a:noFill/>
          <a:ln>
            <a:noFill/>
          </a:ln>
        </p:spPr>
      </p:pic>
      <p:pic>
        <p:nvPicPr>
          <p:cNvPr id="1116" name="Google Shape;1116;p55"/>
          <p:cNvPicPr preferRelativeResize="0"/>
          <p:nvPr/>
        </p:nvPicPr>
        <p:blipFill rotWithShape="1">
          <a:blip r:embed="rId4">
            <a:alphaModFix/>
          </a:blip>
          <a:srcRect b="0" l="0" r="0" t="0"/>
          <a:stretch/>
        </p:blipFill>
        <p:spPr>
          <a:xfrm>
            <a:off x="3798487" y="5797623"/>
            <a:ext cx="2573741" cy="1052296"/>
          </a:xfrm>
          <a:prstGeom prst="rect">
            <a:avLst/>
          </a:prstGeom>
          <a:noFill/>
          <a:ln>
            <a:noFill/>
          </a:ln>
        </p:spPr>
      </p:pic>
      <p:sp>
        <p:nvSpPr>
          <p:cNvPr id="1117" name="Google Shape;1117;p55"/>
          <p:cNvSpPr txBox="1"/>
          <p:nvPr/>
        </p:nvSpPr>
        <p:spPr>
          <a:xfrm>
            <a:off x="983432" y="2580306"/>
            <a:ext cx="8784976" cy="3785652"/>
          </a:xfrm>
          <a:prstGeom prst="rect">
            <a:avLst/>
          </a:prstGeom>
          <a:noFill/>
          <a:ln>
            <a:noFill/>
          </a:ln>
        </p:spPr>
        <p:txBody>
          <a:bodyPr anchorCtr="0" anchor="t" bIns="45700" lIns="91425" spcFirstLastPara="1" rIns="91425" wrap="square" tIns="45700">
            <a:spAutoFit/>
          </a:bodyPr>
          <a:lstStyle/>
          <a:p>
            <a:pPr indent="-457200" lvl="0" marL="457200" marR="0" rtl="0" algn="l">
              <a:lnSpc>
                <a:spcPct val="150000"/>
              </a:lnSpc>
              <a:spcBef>
                <a:spcPts val="0"/>
              </a:spcBef>
              <a:spcAft>
                <a:spcPts val="0"/>
              </a:spcAft>
              <a:buClr>
                <a:srgbClr val="002060"/>
              </a:buClr>
              <a:buSzPts val="2400"/>
              <a:buFont typeface="Rockwell"/>
              <a:buAutoNum type="arabicPeriod"/>
            </a:pPr>
            <a:r>
              <a:rPr lang="en-US" sz="2400">
                <a:solidFill>
                  <a:srgbClr val="002060"/>
                </a:solidFill>
                <a:latin typeface="Calibri"/>
                <a:ea typeface="Calibri"/>
                <a:cs typeface="Calibri"/>
                <a:sym typeface="Calibri"/>
              </a:rPr>
              <a:t>Keep the electrodes (pads) separate.</a:t>
            </a:r>
            <a:endParaRPr/>
          </a:p>
          <a:p>
            <a:pPr indent="-457200" lvl="0" marL="457200" marR="0" rtl="0" algn="l">
              <a:lnSpc>
                <a:spcPct val="150000"/>
              </a:lnSpc>
              <a:spcBef>
                <a:spcPts val="0"/>
              </a:spcBef>
              <a:spcAft>
                <a:spcPts val="0"/>
              </a:spcAft>
              <a:buClr>
                <a:srgbClr val="002060"/>
              </a:buClr>
              <a:buSzPts val="2400"/>
              <a:buFont typeface="Rockwell"/>
              <a:buAutoNum type="arabicPeriod"/>
            </a:pPr>
            <a:r>
              <a:rPr lang="en-US" sz="2400">
                <a:solidFill>
                  <a:srgbClr val="002060"/>
                </a:solidFill>
                <a:latin typeface="Calibri"/>
                <a:ea typeface="Calibri"/>
                <a:cs typeface="Calibri"/>
                <a:sym typeface="Calibri"/>
              </a:rPr>
              <a:t>Never connect the pads to anyone except a casualty in suspected cardiac arrest.</a:t>
            </a:r>
            <a:endParaRPr/>
          </a:p>
          <a:p>
            <a:pPr indent="-457200" lvl="0" marL="457200" marR="0" rtl="0" algn="l">
              <a:lnSpc>
                <a:spcPct val="150000"/>
              </a:lnSpc>
              <a:spcBef>
                <a:spcPts val="0"/>
              </a:spcBef>
              <a:spcAft>
                <a:spcPts val="0"/>
              </a:spcAft>
              <a:buClr>
                <a:srgbClr val="002060"/>
              </a:buClr>
              <a:buSzPts val="2400"/>
              <a:buFont typeface="Rockwell"/>
              <a:buAutoNum type="arabicPeriod"/>
            </a:pPr>
            <a:r>
              <a:rPr lang="en-US" sz="2400">
                <a:solidFill>
                  <a:srgbClr val="002060"/>
                </a:solidFill>
                <a:latin typeface="Calibri"/>
                <a:ea typeface="Calibri"/>
                <a:cs typeface="Calibri"/>
                <a:sym typeface="Calibri"/>
              </a:rPr>
              <a:t>Be aware of patches on skin.</a:t>
            </a:r>
            <a:endParaRPr/>
          </a:p>
          <a:p>
            <a:pPr indent="-457200" lvl="0" marL="457200" marR="0" rtl="0" algn="l">
              <a:lnSpc>
                <a:spcPct val="150000"/>
              </a:lnSpc>
              <a:spcBef>
                <a:spcPts val="0"/>
              </a:spcBef>
              <a:spcAft>
                <a:spcPts val="0"/>
              </a:spcAft>
              <a:buClr>
                <a:srgbClr val="002060"/>
              </a:buClr>
              <a:buSzPts val="2400"/>
              <a:buFont typeface="Rockwell"/>
              <a:buAutoNum type="arabicPeriod"/>
            </a:pPr>
            <a:r>
              <a:rPr lang="en-US" sz="2400">
                <a:solidFill>
                  <a:srgbClr val="002060"/>
                </a:solidFill>
                <a:latin typeface="Calibri"/>
                <a:ea typeface="Calibri"/>
                <a:cs typeface="Calibri"/>
                <a:sym typeface="Calibri"/>
              </a:rPr>
              <a:t>Be aware of implants.</a:t>
            </a:r>
            <a:endParaRPr/>
          </a:p>
          <a:p>
            <a:pPr indent="-457200" lvl="0" marL="457200" marR="0" rtl="0" algn="l">
              <a:lnSpc>
                <a:spcPct val="150000"/>
              </a:lnSpc>
              <a:spcBef>
                <a:spcPts val="0"/>
              </a:spcBef>
              <a:spcAft>
                <a:spcPts val="0"/>
              </a:spcAft>
              <a:buClr>
                <a:srgbClr val="002060"/>
              </a:buClr>
              <a:buSzPts val="2400"/>
              <a:buFont typeface="Rockwell"/>
              <a:buAutoNum type="arabicPeriod"/>
            </a:pPr>
            <a:r>
              <a:rPr lang="en-US" sz="2400">
                <a:solidFill>
                  <a:srgbClr val="002060"/>
                </a:solidFill>
                <a:latin typeface="Calibri"/>
                <a:ea typeface="Calibri"/>
                <a:cs typeface="Calibri"/>
                <a:sym typeface="Calibri"/>
              </a:rPr>
              <a:t>Be aware of inflammable environments.</a:t>
            </a:r>
            <a:endParaRPr/>
          </a:p>
          <a:p>
            <a:pPr indent="-133350" lvl="0" marL="285750" marR="0" rtl="0" algn="l">
              <a:spcBef>
                <a:spcPts val="0"/>
              </a:spcBef>
              <a:spcAft>
                <a:spcPts val="0"/>
              </a:spcAft>
              <a:buClr>
                <a:schemeClr val="dk1"/>
              </a:buClr>
              <a:buSzPts val="2400"/>
              <a:buFont typeface="Arial"/>
              <a:buNone/>
            </a:pPr>
            <a:r>
              <a:t/>
            </a:r>
            <a:endParaRPr sz="2400">
              <a:solidFill>
                <a:srgbClr val="002060"/>
              </a:solidFill>
              <a:latin typeface="Calibri"/>
              <a:ea typeface="Calibri"/>
              <a:cs typeface="Calibri"/>
              <a:sym typeface="Calibri"/>
            </a:endParaRPr>
          </a:p>
        </p:txBody>
      </p:sp>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21" name="Shape 1121"/>
        <p:cNvGrpSpPr/>
        <p:nvPr/>
      </p:nvGrpSpPr>
      <p:grpSpPr>
        <a:xfrm>
          <a:off x="0" y="0"/>
          <a:ext cx="0" cy="0"/>
          <a:chOff x="0" y="0"/>
          <a:chExt cx="0" cy="0"/>
        </a:xfrm>
      </p:grpSpPr>
      <p:sp>
        <p:nvSpPr>
          <p:cNvPr id="1122" name="Google Shape;1122;p56"/>
          <p:cNvSpPr txBox="1"/>
          <p:nvPr>
            <p:ph type="title"/>
          </p:nvPr>
        </p:nvSpPr>
        <p:spPr>
          <a:xfrm>
            <a:off x="983432" y="362747"/>
            <a:ext cx="8424936" cy="1271218"/>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5400"/>
              <a:buFont typeface="Rockwell"/>
              <a:buNone/>
            </a:pPr>
            <a:r>
              <a:rPr lang="en-US"/>
              <a:t>AED STORAGE</a:t>
            </a:r>
            <a:endParaRPr/>
          </a:p>
        </p:txBody>
      </p:sp>
      <p:sp>
        <p:nvSpPr>
          <p:cNvPr id="1123" name="Google Shape;1123;p56"/>
          <p:cNvSpPr txBox="1"/>
          <p:nvPr/>
        </p:nvSpPr>
        <p:spPr>
          <a:xfrm>
            <a:off x="1559497" y="1372706"/>
            <a:ext cx="6462599" cy="4001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000">
                <a:solidFill>
                  <a:srgbClr val="002060"/>
                </a:solidFill>
                <a:latin typeface="Rockwell"/>
                <a:ea typeface="Rockwell"/>
                <a:cs typeface="Rockwell"/>
                <a:sym typeface="Rockwell"/>
              </a:rPr>
              <a:t> </a:t>
            </a:r>
            <a:endParaRPr b="1" i="1" sz="2000" u="sng">
              <a:solidFill>
                <a:srgbClr val="002060"/>
              </a:solidFill>
              <a:latin typeface="Rockwell"/>
              <a:ea typeface="Rockwell"/>
              <a:cs typeface="Rockwell"/>
              <a:sym typeface="Rockwell"/>
            </a:endParaRPr>
          </a:p>
        </p:txBody>
      </p:sp>
      <p:sp>
        <p:nvSpPr>
          <p:cNvPr id="1124" name="Google Shape;1124;p56"/>
          <p:cNvSpPr txBox="1"/>
          <p:nvPr/>
        </p:nvSpPr>
        <p:spPr>
          <a:xfrm>
            <a:off x="983432" y="2936956"/>
            <a:ext cx="9143999" cy="286232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000">
                <a:solidFill>
                  <a:srgbClr val="002060"/>
                </a:solidFill>
                <a:latin typeface="Calibri"/>
                <a:ea typeface="Calibri"/>
                <a:cs typeface="Calibri"/>
                <a:sym typeface="Calibri"/>
              </a:rPr>
              <a:t>The AED's position should be plainly marked with the recognized worldwide symbol.</a:t>
            </a:r>
            <a:endParaRPr/>
          </a:p>
          <a:p>
            <a:pPr indent="0" lvl="0" marL="0" marR="0" rtl="0" algn="l">
              <a:spcBef>
                <a:spcPts val="0"/>
              </a:spcBef>
              <a:spcAft>
                <a:spcPts val="0"/>
              </a:spcAft>
              <a:buNone/>
            </a:pPr>
            <a:r>
              <a:t/>
            </a:r>
            <a:endParaRPr sz="2000">
              <a:solidFill>
                <a:srgbClr val="002060"/>
              </a:solidFill>
              <a:latin typeface="Calibri"/>
              <a:ea typeface="Calibri"/>
              <a:cs typeface="Calibri"/>
              <a:sym typeface="Calibri"/>
            </a:endParaRPr>
          </a:p>
          <a:p>
            <a:pPr indent="0" lvl="0" marL="0" marR="0" rtl="0" algn="l">
              <a:spcBef>
                <a:spcPts val="0"/>
              </a:spcBef>
              <a:spcAft>
                <a:spcPts val="0"/>
              </a:spcAft>
              <a:buNone/>
            </a:pPr>
            <a:r>
              <a:rPr lang="en-US" sz="2000">
                <a:solidFill>
                  <a:srgbClr val="002060"/>
                </a:solidFill>
                <a:latin typeface="Calibri"/>
                <a:ea typeface="Calibri"/>
                <a:cs typeface="Calibri"/>
                <a:sym typeface="Calibri"/>
              </a:rPr>
              <a:t>Other things that could be stored with the AED include:</a:t>
            </a:r>
            <a:endParaRPr/>
          </a:p>
          <a:p>
            <a:pPr indent="-457200" lvl="0" marL="457200" marR="0" rtl="0" algn="l">
              <a:spcBef>
                <a:spcPts val="0"/>
              </a:spcBef>
              <a:spcAft>
                <a:spcPts val="0"/>
              </a:spcAft>
              <a:buClr>
                <a:srgbClr val="002060"/>
              </a:buClr>
              <a:buSzPts val="2000"/>
              <a:buFont typeface="Rockwell"/>
              <a:buAutoNum type="arabicPeriod"/>
            </a:pPr>
            <a:r>
              <a:rPr lang="en-US" sz="2000">
                <a:solidFill>
                  <a:srgbClr val="002060"/>
                </a:solidFill>
                <a:latin typeface="Calibri"/>
                <a:ea typeface="Calibri"/>
                <a:cs typeface="Calibri"/>
                <a:sym typeface="Calibri"/>
              </a:rPr>
              <a:t>Battery backup</a:t>
            </a:r>
            <a:endParaRPr/>
          </a:p>
          <a:p>
            <a:pPr indent="-457200" lvl="0" marL="457200" marR="0" rtl="0" algn="l">
              <a:spcBef>
                <a:spcPts val="0"/>
              </a:spcBef>
              <a:spcAft>
                <a:spcPts val="0"/>
              </a:spcAft>
              <a:buClr>
                <a:srgbClr val="002060"/>
              </a:buClr>
              <a:buSzPts val="2000"/>
              <a:buFont typeface="Rockwell"/>
              <a:buAutoNum type="arabicPeriod"/>
            </a:pPr>
            <a:r>
              <a:rPr lang="en-US" sz="2000">
                <a:solidFill>
                  <a:srgbClr val="002060"/>
                </a:solidFill>
                <a:latin typeface="Calibri"/>
                <a:ea typeface="Calibri"/>
                <a:cs typeface="Calibri"/>
                <a:sym typeface="Calibri"/>
              </a:rPr>
              <a:t>Paediatric diapers and other spare cushions </a:t>
            </a:r>
            <a:endParaRPr/>
          </a:p>
          <a:p>
            <a:pPr indent="-457200" lvl="0" marL="457200" marR="0" rtl="0" algn="l">
              <a:spcBef>
                <a:spcPts val="0"/>
              </a:spcBef>
              <a:spcAft>
                <a:spcPts val="0"/>
              </a:spcAft>
              <a:buClr>
                <a:srgbClr val="002060"/>
              </a:buClr>
              <a:buSzPts val="2000"/>
              <a:buFont typeface="Rockwell"/>
              <a:buAutoNum type="arabicPeriod"/>
            </a:pPr>
            <a:r>
              <a:rPr lang="en-US" sz="2000">
                <a:solidFill>
                  <a:srgbClr val="002060"/>
                </a:solidFill>
                <a:latin typeface="Calibri"/>
                <a:ea typeface="Calibri"/>
                <a:cs typeface="Calibri"/>
                <a:sym typeface="Calibri"/>
              </a:rPr>
              <a:t>Razor for breast preserving</a:t>
            </a:r>
            <a:endParaRPr/>
          </a:p>
          <a:p>
            <a:pPr indent="-457200" lvl="0" marL="457200" marR="0" rtl="0" algn="l">
              <a:spcBef>
                <a:spcPts val="0"/>
              </a:spcBef>
              <a:spcAft>
                <a:spcPts val="0"/>
              </a:spcAft>
              <a:buClr>
                <a:srgbClr val="002060"/>
              </a:buClr>
              <a:buSzPts val="2000"/>
              <a:buFont typeface="Rockwell"/>
              <a:buAutoNum type="arabicPeriod"/>
            </a:pPr>
            <a:r>
              <a:rPr lang="en-US" sz="2000">
                <a:solidFill>
                  <a:srgbClr val="002060"/>
                </a:solidFill>
                <a:latin typeface="Calibri"/>
                <a:ea typeface="Calibri"/>
                <a:cs typeface="Calibri"/>
                <a:sym typeface="Calibri"/>
              </a:rPr>
              <a:t>Tough Cuts for Clothes Opening Towel for Wiping the Chest Gloves</a:t>
            </a:r>
            <a:endParaRPr/>
          </a:p>
          <a:p>
            <a:pPr indent="-158750" lvl="0" marL="285750" marR="0" rtl="0" algn="l">
              <a:spcBef>
                <a:spcPts val="0"/>
              </a:spcBef>
              <a:spcAft>
                <a:spcPts val="0"/>
              </a:spcAft>
              <a:buClr>
                <a:schemeClr val="dk1"/>
              </a:buClr>
              <a:buSzPts val="2000"/>
              <a:buFont typeface="Arial"/>
              <a:buNone/>
            </a:pPr>
            <a:r>
              <a:t/>
            </a:r>
            <a:endParaRPr sz="2000">
              <a:solidFill>
                <a:srgbClr val="002060"/>
              </a:solidFill>
              <a:latin typeface="Calibri"/>
              <a:ea typeface="Calibri"/>
              <a:cs typeface="Calibri"/>
              <a:sym typeface="Calibri"/>
            </a:endParaRPr>
          </a:p>
          <a:p>
            <a:pPr indent="-158750" lvl="0" marL="285750" marR="0" rtl="0" algn="l">
              <a:spcBef>
                <a:spcPts val="0"/>
              </a:spcBef>
              <a:spcAft>
                <a:spcPts val="0"/>
              </a:spcAft>
              <a:buClr>
                <a:schemeClr val="dk1"/>
              </a:buClr>
              <a:buSzPts val="2000"/>
              <a:buFont typeface="Arial"/>
              <a:buNone/>
            </a:pPr>
            <a:r>
              <a:t/>
            </a:r>
            <a:endParaRPr sz="2000">
              <a:solidFill>
                <a:srgbClr val="002060"/>
              </a:solidFill>
              <a:latin typeface="Calibri"/>
              <a:ea typeface="Calibri"/>
              <a:cs typeface="Calibri"/>
              <a:sym typeface="Calibri"/>
            </a:endParaRPr>
          </a:p>
        </p:txBody>
      </p:sp>
      <p:sp>
        <p:nvSpPr>
          <p:cNvPr id="1125" name="Google Shape;1125;p56"/>
          <p:cNvSpPr txBox="1"/>
          <p:nvPr/>
        </p:nvSpPr>
        <p:spPr>
          <a:xfrm>
            <a:off x="9521540" y="315294"/>
            <a:ext cx="2573525"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lt1"/>
                </a:solidFill>
                <a:latin typeface="Rockwell"/>
                <a:ea typeface="Rockwell"/>
                <a:cs typeface="Rockwell"/>
                <a:sym typeface="Rockwell"/>
              </a:rPr>
              <a:t>Part B: Safety in Sports</a:t>
            </a:r>
            <a:endParaRPr sz="1800">
              <a:solidFill>
                <a:schemeClr val="lt1"/>
              </a:solidFill>
              <a:latin typeface="Rockwell"/>
              <a:ea typeface="Rockwell"/>
              <a:cs typeface="Rockwell"/>
              <a:sym typeface="Rockwell"/>
            </a:endParaRPr>
          </a:p>
        </p:txBody>
      </p:sp>
      <p:sp>
        <p:nvSpPr>
          <p:cNvPr id="1126" name="Google Shape;1126;p56"/>
          <p:cNvSpPr txBox="1"/>
          <p:nvPr/>
        </p:nvSpPr>
        <p:spPr>
          <a:xfrm>
            <a:off x="983432" y="1772816"/>
            <a:ext cx="9568543"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chemeClr val="dk1"/>
                </a:solidFill>
                <a:latin typeface="Calibri"/>
                <a:ea typeface="Calibri"/>
                <a:cs typeface="Calibri"/>
                <a:sym typeface="Calibri"/>
              </a:rPr>
              <a:t>AED should be stored in a secure but easily accessible location. Storage should be clean and dry</a:t>
            </a:r>
            <a:endParaRPr sz="1800">
              <a:solidFill>
                <a:schemeClr val="dk1"/>
              </a:solidFill>
              <a:latin typeface="Rockwell"/>
              <a:ea typeface="Rockwell"/>
              <a:cs typeface="Rockwell"/>
              <a:sym typeface="Rockwell"/>
            </a:endParaRPr>
          </a:p>
        </p:txBody>
      </p:sp>
      <p:pic>
        <p:nvPicPr>
          <p:cNvPr descr="Εικόνα που περιέχει κείμενο&#10;&#10;Περιγραφή που δημιουργήθηκε αυτόματα" id="1127" name="Google Shape;1127;p56"/>
          <p:cNvPicPr preferRelativeResize="0"/>
          <p:nvPr/>
        </p:nvPicPr>
        <p:blipFill rotWithShape="1">
          <a:blip r:embed="rId3">
            <a:alphaModFix/>
          </a:blip>
          <a:srcRect b="0" l="0" r="0" t="0"/>
          <a:stretch/>
        </p:blipFill>
        <p:spPr>
          <a:xfrm>
            <a:off x="212542" y="5956749"/>
            <a:ext cx="3498861" cy="734044"/>
          </a:xfrm>
          <a:prstGeom prst="rect">
            <a:avLst/>
          </a:prstGeom>
          <a:noFill/>
          <a:ln>
            <a:noFill/>
          </a:ln>
        </p:spPr>
      </p:pic>
      <p:pic>
        <p:nvPicPr>
          <p:cNvPr id="1128" name="Google Shape;1128;p56"/>
          <p:cNvPicPr preferRelativeResize="0"/>
          <p:nvPr/>
        </p:nvPicPr>
        <p:blipFill rotWithShape="1">
          <a:blip r:embed="rId4">
            <a:alphaModFix/>
          </a:blip>
          <a:srcRect b="0" l="0" r="0" t="0"/>
          <a:stretch/>
        </p:blipFill>
        <p:spPr>
          <a:xfrm>
            <a:off x="3798487" y="5797623"/>
            <a:ext cx="2573741" cy="1052296"/>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32" name="Shape 1132"/>
        <p:cNvGrpSpPr/>
        <p:nvPr/>
      </p:nvGrpSpPr>
      <p:grpSpPr>
        <a:xfrm>
          <a:off x="0" y="0"/>
          <a:ext cx="0" cy="0"/>
          <a:chOff x="0" y="0"/>
          <a:chExt cx="0" cy="0"/>
        </a:xfrm>
      </p:grpSpPr>
      <p:sp>
        <p:nvSpPr>
          <p:cNvPr id="1133" name="Google Shape;1133;p57"/>
          <p:cNvSpPr txBox="1"/>
          <p:nvPr>
            <p:ph type="title"/>
          </p:nvPr>
        </p:nvSpPr>
        <p:spPr>
          <a:xfrm>
            <a:off x="911424" y="764704"/>
            <a:ext cx="6408712" cy="647700"/>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SzPct val="100000"/>
              <a:buFont typeface="Rockwell"/>
              <a:buNone/>
            </a:pPr>
            <a:r>
              <a:rPr lang="en-US"/>
              <a:t>DEFIBRILLATION</a:t>
            </a:r>
            <a:endParaRPr/>
          </a:p>
        </p:txBody>
      </p:sp>
      <p:pic>
        <p:nvPicPr>
          <p:cNvPr id="1134" name="Google Shape;1134;p57"/>
          <p:cNvPicPr preferRelativeResize="0"/>
          <p:nvPr/>
        </p:nvPicPr>
        <p:blipFill rotWithShape="1">
          <a:blip r:embed="rId3">
            <a:alphaModFix/>
          </a:blip>
          <a:srcRect b="0" l="0" r="0" t="0"/>
          <a:stretch/>
        </p:blipFill>
        <p:spPr>
          <a:xfrm>
            <a:off x="3161212" y="2585018"/>
            <a:ext cx="5103420" cy="3828646"/>
          </a:xfrm>
          <a:prstGeom prst="rect">
            <a:avLst/>
          </a:prstGeom>
          <a:noFill/>
          <a:ln>
            <a:noFill/>
          </a:ln>
        </p:spPr>
      </p:pic>
      <p:sp>
        <p:nvSpPr>
          <p:cNvPr id="1135" name="Google Shape;1135;p57"/>
          <p:cNvSpPr txBox="1"/>
          <p:nvPr/>
        </p:nvSpPr>
        <p:spPr>
          <a:xfrm>
            <a:off x="1031966" y="1844823"/>
            <a:ext cx="8616066" cy="4001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000">
                <a:solidFill>
                  <a:srgbClr val="002060"/>
                </a:solidFill>
                <a:latin typeface="Calibri"/>
                <a:ea typeface="Calibri"/>
                <a:cs typeface="Calibri"/>
                <a:sym typeface="Calibri"/>
              </a:rPr>
              <a:t>Any exercise should only be carried out on teaching dummies.</a:t>
            </a:r>
            <a:endParaRPr/>
          </a:p>
        </p:txBody>
      </p:sp>
      <p:sp>
        <p:nvSpPr>
          <p:cNvPr id="1136" name="Google Shape;1136;p57"/>
          <p:cNvSpPr txBox="1"/>
          <p:nvPr/>
        </p:nvSpPr>
        <p:spPr>
          <a:xfrm>
            <a:off x="9521540" y="315294"/>
            <a:ext cx="2573525"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lt1"/>
                </a:solidFill>
                <a:latin typeface="Rockwell"/>
                <a:ea typeface="Rockwell"/>
                <a:cs typeface="Rockwell"/>
                <a:sym typeface="Rockwell"/>
              </a:rPr>
              <a:t>Part B: Safety in Sports</a:t>
            </a:r>
            <a:endParaRPr sz="1800">
              <a:solidFill>
                <a:schemeClr val="lt1"/>
              </a:solidFill>
              <a:latin typeface="Rockwell"/>
              <a:ea typeface="Rockwell"/>
              <a:cs typeface="Rockwell"/>
              <a:sym typeface="Rockwell"/>
            </a:endParaRPr>
          </a:p>
        </p:txBody>
      </p:sp>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40" name="Shape 1140"/>
        <p:cNvGrpSpPr/>
        <p:nvPr/>
      </p:nvGrpSpPr>
      <p:grpSpPr>
        <a:xfrm>
          <a:off x="0" y="0"/>
          <a:ext cx="0" cy="0"/>
          <a:chOff x="0" y="0"/>
          <a:chExt cx="0" cy="0"/>
        </a:xfrm>
      </p:grpSpPr>
      <p:sp>
        <p:nvSpPr>
          <p:cNvPr id="1141" name="Google Shape;1141;p58"/>
          <p:cNvSpPr txBox="1"/>
          <p:nvPr>
            <p:ph type="title"/>
          </p:nvPr>
        </p:nvSpPr>
        <p:spPr>
          <a:xfrm>
            <a:off x="889457" y="722355"/>
            <a:ext cx="6408712" cy="647700"/>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SzPct val="100000"/>
              <a:buFont typeface="Rockwell"/>
              <a:buNone/>
            </a:pPr>
            <a:r>
              <a:rPr lang="en-US"/>
              <a:t>CPR - DEFIBRILLATION</a:t>
            </a:r>
            <a:endParaRPr/>
          </a:p>
        </p:txBody>
      </p:sp>
      <p:sp>
        <p:nvSpPr>
          <p:cNvPr id="1142" name="Google Shape;1142;p58"/>
          <p:cNvSpPr txBox="1"/>
          <p:nvPr/>
        </p:nvSpPr>
        <p:spPr>
          <a:xfrm>
            <a:off x="889457" y="1779509"/>
            <a:ext cx="8774192" cy="4001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000">
                <a:solidFill>
                  <a:srgbClr val="002060"/>
                </a:solidFill>
                <a:latin typeface="Calibri"/>
                <a:ea typeface="Calibri"/>
                <a:cs typeface="Calibri"/>
                <a:sym typeface="Calibri"/>
              </a:rPr>
              <a:t>Any exercise should only be carried out on teaching dummies.</a:t>
            </a:r>
            <a:endParaRPr/>
          </a:p>
        </p:txBody>
      </p:sp>
      <p:sp>
        <p:nvSpPr>
          <p:cNvPr id="1143" name="Google Shape;1143;p58"/>
          <p:cNvSpPr txBox="1"/>
          <p:nvPr/>
        </p:nvSpPr>
        <p:spPr>
          <a:xfrm>
            <a:off x="9521540" y="315294"/>
            <a:ext cx="2573525"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lt1"/>
                </a:solidFill>
                <a:latin typeface="Rockwell"/>
                <a:ea typeface="Rockwell"/>
                <a:cs typeface="Rockwell"/>
                <a:sym typeface="Rockwell"/>
              </a:rPr>
              <a:t>Part B: Safety in Sports</a:t>
            </a:r>
            <a:endParaRPr sz="1800">
              <a:solidFill>
                <a:schemeClr val="lt1"/>
              </a:solidFill>
              <a:latin typeface="Rockwell"/>
              <a:ea typeface="Rockwell"/>
              <a:cs typeface="Rockwell"/>
              <a:sym typeface="Rockwell"/>
            </a:endParaRPr>
          </a:p>
        </p:txBody>
      </p:sp>
      <p:pic>
        <p:nvPicPr>
          <p:cNvPr descr="Εικόνα που περιέχει κείμενο&#10;&#10;Περιγραφή που δημιουργήθηκε αυτόματα" id="1144" name="Google Shape;1144;p58"/>
          <p:cNvPicPr preferRelativeResize="0"/>
          <p:nvPr/>
        </p:nvPicPr>
        <p:blipFill rotWithShape="1">
          <a:blip r:embed="rId3">
            <a:alphaModFix/>
          </a:blip>
          <a:srcRect b="0" l="0" r="0" t="0"/>
          <a:stretch/>
        </p:blipFill>
        <p:spPr>
          <a:xfrm>
            <a:off x="212542" y="5956749"/>
            <a:ext cx="3498861" cy="734044"/>
          </a:xfrm>
          <a:prstGeom prst="rect">
            <a:avLst/>
          </a:prstGeom>
          <a:noFill/>
          <a:ln>
            <a:noFill/>
          </a:ln>
        </p:spPr>
      </p:pic>
      <p:pic>
        <p:nvPicPr>
          <p:cNvPr id="1145" name="Google Shape;1145;p58"/>
          <p:cNvPicPr preferRelativeResize="0"/>
          <p:nvPr/>
        </p:nvPicPr>
        <p:blipFill rotWithShape="1">
          <a:blip r:embed="rId4">
            <a:alphaModFix/>
          </a:blip>
          <a:srcRect b="0" l="0" r="0" t="0"/>
          <a:stretch/>
        </p:blipFill>
        <p:spPr>
          <a:xfrm>
            <a:off x="3798487" y="5797623"/>
            <a:ext cx="2573741" cy="1052296"/>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8" name="Shape 148"/>
        <p:cNvGrpSpPr/>
        <p:nvPr/>
      </p:nvGrpSpPr>
      <p:grpSpPr>
        <a:xfrm>
          <a:off x="0" y="0"/>
          <a:ext cx="0" cy="0"/>
          <a:chOff x="0" y="0"/>
          <a:chExt cx="0" cy="0"/>
        </a:xfrm>
      </p:grpSpPr>
      <p:sp>
        <p:nvSpPr>
          <p:cNvPr id="149" name="Google Shape;149;p6"/>
          <p:cNvSpPr txBox="1"/>
          <p:nvPr>
            <p:ph type="title"/>
          </p:nvPr>
        </p:nvSpPr>
        <p:spPr>
          <a:xfrm>
            <a:off x="1069848" y="484632"/>
            <a:ext cx="10058400" cy="1609344"/>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000000"/>
              </a:buClr>
              <a:buSzPts val="5400"/>
              <a:buFont typeface="Arial"/>
              <a:buNone/>
            </a:pPr>
            <a:r>
              <a:rPr b="0" i="0" lang="en-US" u="none" strike="noStrike">
                <a:solidFill>
                  <a:srgbClr val="000000"/>
                </a:solidFill>
                <a:latin typeface="Arial"/>
                <a:ea typeface="Arial"/>
                <a:cs typeface="Arial"/>
                <a:sym typeface="Arial"/>
              </a:rPr>
              <a:t>EMERGENCY PROCEDURES</a:t>
            </a:r>
            <a:endParaRPr/>
          </a:p>
        </p:txBody>
      </p:sp>
      <p:sp>
        <p:nvSpPr>
          <p:cNvPr id="150" name="Google Shape;150;p6"/>
          <p:cNvSpPr txBox="1"/>
          <p:nvPr>
            <p:ph idx="1" type="body"/>
          </p:nvPr>
        </p:nvSpPr>
        <p:spPr>
          <a:xfrm>
            <a:off x="1069848" y="2769326"/>
            <a:ext cx="10058400" cy="3402874"/>
          </a:xfrm>
          <a:prstGeom prst="rect">
            <a:avLst/>
          </a:prstGeom>
          <a:noFill/>
          <a:ln>
            <a:noFill/>
          </a:ln>
        </p:spPr>
        <p:txBody>
          <a:bodyPr anchorCtr="0" anchor="t" bIns="45700" lIns="91425" spcFirstLastPara="1" rIns="91425" wrap="square" tIns="45700">
            <a:normAutofit/>
          </a:bodyPr>
          <a:lstStyle/>
          <a:p>
            <a:pPr indent="-457200" lvl="0" marL="457200" rtl="0" algn="l">
              <a:lnSpc>
                <a:spcPct val="90000"/>
              </a:lnSpc>
              <a:spcBef>
                <a:spcPts val="0"/>
              </a:spcBef>
              <a:spcAft>
                <a:spcPts val="0"/>
              </a:spcAft>
              <a:buSzPts val="1700"/>
              <a:buFont typeface="Rockwell"/>
              <a:buAutoNum type="arabicPeriod"/>
            </a:pPr>
            <a:r>
              <a:rPr lang="en-US"/>
              <a:t>Identifying Emergency Contacts: Make sure all players know who to contact.</a:t>
            </a:r>
            <a:endParaRPr/>
          </a:p>
          <a:p>
            <a:pPr indent="-457200" lvl="0" marL="457200" rtl="0" algn="l">
              <a:lnSpc>
                <a:spcPct val="90000"/>
              </a:lnSpc>
              <a:spcBef>
                <a:spcPts val="1200"/>
              </a:spcBef>
              <a:spcAft>
                <a:spcPts val="0"/>
              </a:spcAft>
              <a:buSzPts val="1700"/>
              <a:buFont typeface="Rockwell"/>
              <a:buAutoNum type="arabicPeriod"/>
            </a:pPr>
            <a:r>
              <a:rPr lang="en-US"/>
              <a:t>Clear Instructions: Provide step-by-step instructions for calling for help.</a:t>
            </a:r>
            <a:endParaRPr/>
          </a:p>
          <a:p>
            <a:pPr indent="-457200" lvl="0" marL="457200" rtl="0" algn="l">
              <a:lnSpc>
                <a:spcPct val="90000"/>
              </a:lnSpc>
              <a:spcBef>
                <a:spcPts val="1200"/>
              </a:spcBef>
              <a:spcAft>
                <a:spcPts val="0"/>
              </a:spcAft>
              <a:buSzPts val="1700"/>
              <a:buFont typeface="Rockwell"/>
              <a:buAutoNum type="arabicPeriod"/>
            </a:pPr>
            <a:r>
              <a:rPr lang="en-US"/>
              <a:t>Importance of Staying Calm: Encourage players to remain composed during emergencies.</a:t>
            </a:r>
            <a:endParaRPr/>
          </a:p>
        </p:txBody>
      </p:sp>
      <p:pic>
        <p:nvPicPr>
          <p:cNvPr descr="Εικόνα που περιέχει κείμενο&#10;&#10;Περιγραφή που δημιουργήθηκε αυτόματα" id="151" name="Google Shape;151;p6"/>
          <p:cNvPicPr preferRelativeResize="0"/>
          <p:nvPr/>
        </p:nvPicPr>
        <p:blipFill rotWithShape="1">
          <a:blip r:embed="rId3">
            <a:alphaModFix/>
          </a:blip>
          <a:srcRect b="0" l="0" r="0" t="0"/>
          <a:stretch/>
        </p:blipFill>
        <p:spPr>
          <a:xfrm>
            <a:off x="212542" y="5956749"/>
            <a:ext cx="3498861" cy="734044"/>
          </a:xfrm>
          <a:prstGeom prst="rect">
            <a:avLst/>
          </a:prstGeom>
          <a:noFill/>
          <a:ln>
            <a:noFill/>
          </a:ln>
        </p:spPr>
      </p:pic>
      <p:pic>
        <p:nvPicPr>
          <p:cNvPr id="152" name="Google Shape;152;p6"/>
          <p:cNvPicPr preferRelativeResize="0"/>
          <p:nvPr/>
        </p:nvPicPr>
        <p:blipFill rotWithShape="1">
          <a:blip r:embed="rId4">
            <a:alphaModFix/>
          </a:blip>
          <a:srcRect b="0" l="0" r="0" t="0"/>
          <a:stretch/>
        </p:blipFill>
        <p:spPr>
          <a:xfrm>
            <a:off x="3798487" y="5797623"/>
            <a:ext cx="2573741" cy="1052296"/>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6" name="Shape 156"/>
        <p:cNvGrpSpPr/>
        <p:nvPr/>
      </p:nvGrpSpPr>
      <p:grpSpPr>
        <a:xfrm>
          <a:off x="0" y="0"/>
          <a:ext cx="0" cy="0"/>
          <a:chOff x="0" y="0"/>
          <a:chExt cx="0" cy="0"/>
        </a:xfrm>
      </p:grpSpPr>
      <p:sp>
        <p:nvSpPr>
          <p:cNvPr id="157" name="Google Shape;157;p7"/>
          <p:cNvSpPr txBox="1"/>
          <p:nvPr>
            <p:ph type="title"/>
          </p:nvPr>
        </p:nvSpPr>
        <p:spPr>
          <a:xfrm>
            <a:off x="1069848" y="484632"/>
            <a:ext cx="10058400" cy="1609344"/>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000000"/>
              </a:buClr>
              <a:buSzPts val="5400"/>
              <a:buFont typeface="Arial"/>
              <a:buNone/>
            </a:pPr>
            <a:r>
              <a:rPr b="0" i="0" lang="en-US" u="none" strike="noStrike">
                <a:solidFill>
                  <a:srgbClr val="000000"/>
                </a:solidFill>
                <a:latin typeface="Arial"/>
                <a:ea typeface="Arial"/>
                <a:cs typeface="Arial"/>
                <a:sym typeface="Arial"/>
              </a:rPr>
              <a:t>RESOURCES AND SUPPORT</a:t>
            </a:r>
            <a:endParaRPr/>
          </a:p>
        </p:txBody>
      </p:sp>
      <p:sp>
        <p:nvSpPr>
          <p:cNvPr id="158" name="Google Shape;158;p7"/>
          <p:cNvSpPr txBox="1"/>
          <p:nvPr>
            <p:ph idx="1" type="body"/>
          </p:nvPr>
        </p:nvSpPr>
        <p:spPr>
          <a:xfrm>
            <a:off x="1069848" y="2121408"/>
            <a:ext cx="10058400" cy="4050792"/>
          </a:xfrm>
          <a:prstGeom prst="rect">
            <a:avLst/>
          </a:prstGeom>
          <a:noFill/>
          <a:ln>
            <a:noFill/>
          </a:ln>
        </p:spPr>
        <p:txBody>
          <a:bodyPr anchorCtr="0" anchor="t" bIns="45700" lIns="91425" spcFirstLastPara="1" rIns="91425" wrap="square" tIns="45700">
            <a:normAutofit/>
          </a:bodyPr>
          <a:lstStyle/>
          <a:p>
            <a:pPr indent="-457200" lvl="0" marL="457200" rtl="0" algn="l">
              <a:lnSpc>
                <a:spcPct val="90000"/>
              </a:lnSpc>
              <a:spcBef>
                <a:spcPts val="0"/>
              </a:spcBef>
              <a:spcAft>
                <a:spcPts val="0"/>
              </a:spcAft>
              <a:buSzPts val="1700"/>
              <a:buFont typeface="Rockwell"/>
              <a:buAutoNum type="arabicPeriod"/>
            </a:pPr>
            <a:r>
              <a:rPr lang="en-US"/>
              <a:t>First Aid Kits: Ensure availability at game locations.</a:t>
            </a:r>
            <a:endParaRPr/>
          </a:p>
          <a:p>
            <a:pPr indent="-457200" lvl="0" marL="457200" rtl="0" algn="l">
              <a:lnSpc>
                <a:spcPct val="90000"/>
              </a:lnSpc>
              <a:spcBef>
                <a:spcPts val="1200"/>
              </a:spcBef>
              <a:spcAft>
                <a:spcPts val="0"/>
              </a:spcAft>
              <a:buSzPts val="1700"/>
              <a:buFont typeface="Rockwell"/>
              <a:buAutoNum type="arabicPeriod"/>
            </a:pPr>
            <a:r>
              <a:rPr lang="en-US"/>
              <a:t>Accessibility Tools: Use sound cues, textured markers, and verbal guidance.</a:t>
            </a:r>
            <a:endParaRPr/>
          </a:p>
          <a:p>
            <a:pPr indent="-457200" lvl="0" marL="457200" rtl="0" algn="l">
              <a:lnSpc>
                <a:spcPct val="90000"/>
              </a:lnSpc>
              <a:spcBef>
                <a:spcPts val="1200"/>
              </a:spcBef>
              <a:spcAft>
                <a:spcPts val="0"/>
              </a:spcAft>
              <a:buSzPts val="1700"/>
              <a:buFont typeface="Rockwell"/>
              <a:buAutoNum type="arabicPeriod"/>
            </a:pPr>
            <a:r>
              <a:rPr lang="en-US"/>
              <a:t>Training Sessions: Offer workshops on first aid and safety for all players.</a:t>
            </a:r>
            <a:endParaRPr/>
          </a:p>
        </p:txBody>
      </p:sp>
      <p:pic>
        <p:nvPicPr>
          <p:cNvPr descr="Εικόνα που περιέχει κείμενο&#10;&#10;Περιγραφή που δημιουργήθηκε αυτόματα" id="159" name="Google Shape;159;p7"/>
          <p:cNvPicPr preferRelativeResize="0"/>
          <p:nvPr/>
        </p:nvPicPr>
        <p:blipFill rotWithShape="1">
          <a:blip r:embed="rId3">
            <a:alphaModFix/>
          </a:blip>
          <a:srcRect b="0" l="0" r="0" t="0"/>
          <a:stretch/>
        </p:blipFill>
        <p:spPr>
          <a:xfrm>
            <a:off x="212542" y="5956749"/>
            <a:ext cx="3498861" cy="734044"/>
          </a:xfrm>
          <a:prstGeom prst="rect">
            <a:avLst/>
          </a:prstGeom>
          <a:noFill/>
          <a:ln>
            <a:noFill/>
          </a:ln>
        </p:spPr>
      </p:pic>
      <p:pic>
        <p:nvPicPr>
          <p:cNvPr id="160" name="Google Shape;160;p7"/>
          <p:cNvPicPr preferRelativeResize="0"/>
          <p:nvPr/>
        </p:nvPicPr>
        <p:blipFill rotWithShape="1">
          <a:blip r:embed="rId4">
            <a:alphaModFix/>
          </a:blip>
          <a:srcRect b="0" l="0" r="0" t="0"/>
          <a:stretch/>
        </p:blipFill>
        <p:spPr>
          <a:xfrm>
            <a:off x="3798487" y="5797623"/>
            <a:ext cx="2573741" cy="1052296"/>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5" name="Shape 165"/>
        <p:cNvGrpSpPr/>
        <p:nvPr/>
      </p:nvGrpSpPr>
      <p:grpSpPr>
        <a:xfrm>
          <a:off x="0" y="0"/>
          <a:ext cx="0" cy="0"/>
          <a:chOff x="0" y="0"/>
          <a:chExt cx="0" cy="0"/>
        </a:xfrm>
      </p:grpSpPr>
      <p:sp>
        <p:nvSpPr>
          <p:cNvPr id="166" name="Google Shape;166;p8"/>
          <p:cNvSpPr txBox="1"/>
          <p:nvPr>
            <p:ph type="title"/>
          </p:nvPr>
        </p:nvSpPr>
        <p:spPr>
          <a:xfrm>
            <a:off x="839416" y="368660"/>
            <a:ext cx="4896544" cy="1368152"/>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4400"/>
              <a:buFont typeface="Rockwell"/>
              <a:buNone/>
            </a:pPr>
            <a:r>
              <a:rPr lang="en-US" sz="4400"/>
              <a:t>FIRST AID</a:t>
            </a:r>
            <a:endParaRPr sz="4400"/>
          </a:p>
        </p:txBody>
      </p:sp>
      <p:grpSp>
        <p:nvGrpSpPr>
          <p:cNvPr id="167" name="Google Shape;167;p8"/>
          <p:cNvGrpSpPr/>
          <p:nvPr/>
        </p:nvGrpSpPr>
        <p:grpSpPr>
          <a:xfrm>
            <a:off x="839416" y="2145919"/>
            <a:ext cx="11028281" cy="3168351"/>
            <a:chOff x="0" y="0"/>
            <a:chExt cx="11028281" cy="3168351"/>
          </a:xfrm>
        </p:grpSpPr>
        <p:cxnSp>
          <p:nvCxnSpPr>
            <p:cNvPr id="168" name="Google Shape;168;p8"/>
            <p:cNvCxnSpPr/>
            <p:nvPr/>
          </p:nvCxnSpPr>
          <p:spPr>
            <a:xfrm>
              <a:off x="0" y="0"/>
              <a:ext cx="11028281" cy="0"/>
            </a:xfrm>
            <a:prstGeom prst="straightConnector1">
              <a:avLst/>
            </a:prstGeom>
            <a:blipFill rotWithShape="1">
              <a:blip r:embed="rId3">
                <a:alphaModFix/>
              </a:blip>
              <a:tile algn="tl" flip="none" tx="0" sx="60000" ty="0" sy="58999"/>
            </a:blipFill>
            <a:ln>
              <a:noFill/>
            </a:ln>
          </p:spPr>
        </p:cxnSp>
        <p:sp>
          <p:nvSpPr>
            <p:cNvPr id="169" name="Google Shape;169;p8"/>
            <p:cNvSpPr/>
            <p:nvPr/>
          </p:nvSpPr>
          <p:spPr>
            <a:xfrm>
              <a:off x="0" y="0"/>
              <a:ext cx="11028281" cy="3168351"/>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 name="Google Shape;170;p8"/>
            <p:cNvSpPr txBox="1"/>
            <p:nvPr/>
          </p:nvSpPr>
          <p:spPr>
            <a:xfrm>
              <a:off x="0" y="0"/>
              <a:ext cx="11028281" cy="3168351"/>
            </a:xfrm>
            <a:prstGeom prst="rect">
              <a:avLst/>
            </a:prstGeom>
            <a:noFill/>
            <a:ln>
              <a:noFill/>
            </a:ln>
          </p:spPr>
          <p:txBody>
            <a:bodyPr anchorCtr="0" anchor="t" bIns="91425" lIns="91425" spcFirstLastPara="1" rIns="91425" wrap="square" tIns="91425">
              <a:noAutofit/>
            </a:bodyPr>
            <a:lstStyle/>
            <a:p>
              <a:pPr indent="0" lvl="0" marL="0" marR="0" rtl="0" algn="l">
                <a:lnSpc>
                  <a:spcPct val="150000"/>
                </a:lnSpc>
                <a:spcBef>
                  <a:spcPts val="0"/>
                </a:spcBef>
                <a:spcAft>
                  <a:spcPts val="0"/>
                </a:spcAft>
                <a:buClr>
                  <a:schemeClr val="dk1"/>
                </a:buClr>
                <a:buSzPts val="2400"/>
                <a:buFont typeface="Rockwell"/>
                <a:buNone/>
              </a:pPr>
              <a:r>
                <a:rPr b="0" i="0" lang="en-US" sz="2400" u="none">
                  <a:solidFill>
                    <a:schemeClr val="dk1"/>
                  </a:solidFill>
                  <a:latin typeface="Rockwell"/>
                  <a:ea typeface="Rockwell"/>
                  <a:cs typeface="Rockwell"/>
                  <a:sym typeface="Rockwell"/>
                </a:rPr>
                <a:t>First Aid Provision involves the immediate techniques applied on-site to an injured or unresponsive individual until emergency medical services arrive. First aid includes monitoring the patient’s vital signs, reviving them, stabilizing their injuries to reduce discomfort, and supporting their recovery.</a:t>
              </a:r>
              <a:endParaRPr sz="2400">
                <a:solidFill>
                  <a:srgbClr val="000000"/>
                </a:solidFill>
                <a:latin typeface="Rockwell"/>
                <a:ea typeface="Rockwell"/>
                <a:cs typeface="Rockwell"/>
                <a:sym typeface="Rockwell"/>
              </a:endParaRPr>
            </a:p>
          </p:txBody>
        </p:sp>
      </p:grpSp>
      <p:sp>
        <p:nvSpPr>
          <p:cNvPr id="171" name="Google Shape;171;p8"/>
          <p:cNvSpPr txBox="1"/>
          <p:nvPr/>
        </p:nvSpPr>
        <p:spPr>
          <a:xfrm>
            <a:off x="9521540" y="315294"/>
            <a:ext cx="2573525"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lt1"/>
                </a:solidFill>
                <a:latin typeface="Rockwell"/>
                <a:ea typeface="Rockwell"/>
                <a:cs typeface="Rockwell"/>
                <a:sym typeface="Rockwell"/>
              </a:rPr>
              <a:t>Part B: Safety in Sports</a:t>
            </a:r>
            <a:endParaRPr sz="1800">
              <a:solidFill>
                <a:schemeClr val="lt1"/>
              </a:solidFill>
              <a:latin typeface="Rockwell"/>
              <a:ea typeface="Rockwell"/>
              <a:cs typeface="Rockwell"/>
              <a:sym typeface="Rockwell"/>
            </a:endParaRPr>
          </a:p>
        </p:txBody>
      </p:sp>
      <p:pic>
        <p:nvPicPr>
          <p:cNvPr descr="Εικόνα που περιέχει κείμενο&#10;&#10;Περιγραφή που δημιουργήθηκε αυτόματα" id="172" name="Google Shape;172;p8"/>
          <p:cNvPicPr preferRelativeResize="0"/>
          <p:nvPr/>
        </p:nvPicPr>
        <p:blipFill rotWithShape="1">
          <a:blip r:embed="rId4">
            <a:alphaModFix/>
          </a:blip>
          <a:srcRect b="0" l="0" r="0" t="0"/>
          <a:stretch/>
        </p:blipFill>
        <p:spPr>
          <a:xfrm>
            <a:off x="212542" y="5956749"/>
            <a:ext cx="3498861" cy="734044"/>
          </a:xfrm>
          <a:prstGeom prst="rect">
            <a:avLst/>
          </a:prstGeom>
          <a:noFill/>
          <a:ln>
            <a:noFill/>
          </a:ln>
        </p:spPr>
      </p:pic>
      <p:pic>
        <p:nvPicPr>
          <p:cNvPr id="173" name="Google Shape;173;p8"/>
          <p:cNvPicPr preferRelativeResize="0"/>
          <p:nvPr/>
        </p:nvPicPr>
        <p:blipFill rotWithShape="1">
          <a:blip r:embed="rId5">
            <a:alphaModFix/>
          </a:blip>
          <a:srcRect b="0" l="0" r="0" t="0"/>
          <a:stretch/>
        </p:blipFill>
        <p:spPr>
          <a:xfrm>
            <a:off x="3798487" y="5797623"/>
            <a:ext cx="2573741" cy="1052296"/>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8" name="Shape 178"/>
        <p:cNvGrpSpPr/>
        <p:nvPr/>
      </p:nvGrpSpPr>
      <p:grpSpPr>
        <a:xfrm>
          <a:off x="0" y="0"/>
          <a:ext cx="0" cy="0"/>
          <a:chOff x="0" y="0"/>
          <a:chExt cx="0" cy="0"/>
        </a:xfrm>
      </p:grpSpPr>
      <p:sp>
        <p:nvSpPr>
          <p:cNvPr id="179" name="Google Shape;179;p9"/>
          <p:cNvSpPr txBox="1"/>
          <p:nvPr/>
        </p:nvSpPr>
        <p:spPr>
          <a:xfrm>
            <a:off x="551384" y="476672"/>
            <a:ext cx="9289032" cy="1311128"/>
          </a:xfrm>
          <a:prstGeom prst="rect">
            <a:avLst/>
          </a:prstGeom>
          <a:noFill/>
          <a:ln>
            <a:noFill/>
          </a:ln>
        </p:spPr>
        <p:txBody>
          <a:bodyPr anchorCtr="0" anchor="ctr" bIns="45700" lIns="91425" spcFirstLastPara="1" rIns="91425" wrap="square" tIns="45700">
            <a:normAutofit/>
          </a:bodyPr>
          <a:lstStyle/>
          <a:p>
            <a:pPr indent="0" lvl="0" marL="0" marR="0" rtl="0" algn="l">
              <a:lnSpc>
                <a:spcPct val="90000"/>
              </a:lnSpc>
              <a:spcBef>
                <a:spcPts val="0"/>
              </a:spcBef>
              <a:spcAft>
                <a:spcPts val="0"/>
              </a:spcAft>
              <a:buClr>
                <a:schemeClr val="dk1"/>
              </a:buClr>
              <a:buSzPts val="4400"/>
              <a:buFont typeface="Rockwell"/>
              <a:buNone/>
            </a:pPr>
            <a:r>
              <a:rPr lang="en-US" sz="4400">
                <a:solidFill>
                  <a:schemeClr val="dk1"/>
                </a:solidFill>
                <a:latin typeface="Rockwell"/>
                <a:ea typeface="Rockwell"/>
                <a:cs typeface="Rockwell"/>
                <a:sym typeface="Rockwell"/>
              </a:rPr>
              <a:t>Why should I learn how to help people in need?</a:t>
            </a:r>
            <a:endParaRPr sz="4400">
              <a:solidFill>
                <a:schemeClr val="dk1"/>
              </a:solidFill>
              <a:latin typeface="Rockwell"/>
              <a:ea typeface="Rockwell"/>
              <a:cs typeface="Rockwell"/>
              <a:sym typeface="Rockwell"/>
            </a:endParaRPr>
          </a:p>
        </p:txBody>
      </p:sp>
      <p:sp>
        <p:nvSpPr>
          <p:cNvPr id="180" name="Google Shape;180;p9"/>
          <p:cNvSpPr txBox="1"/>
          <p:nvPr/>
        </p:nvSpPr>
        <p:spPr>
          <a:xfrm>
            <a:off x="9521540" y="315294"/>
            <a:ext cx="2573525"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lt1"/>
                </a:solidFill>
                <a:latin typeface="Rockwell"/>
                <a:ea typeface="Rockwell"/>
                <a:cs typeface="Rockwell"/>
                <a:sym typeface="Rockwell"/>
              </a:rPr>
              <a:t>Part B: Safety in Sports</a:t>
            </a:r>
            <a:endParaRPr sz="1800">
              <a:solidFill>
                <a:schemeClr val="lt1"/>
              </a:solidFill>
              <a:latin typeface="Rockwell"/>
              <a:ea typeface="Rockwell"/>
              <a:cs typeface="Rockwell"/>
              <a:sym typeface="Rockwell"/>
            </a:endParaRPr>
          </a:p>
        </p:txBody>
      </p:sp>
      <p:grpSp>
        <p:nvGrpSpPr>
          <p:cNvPr id="181" name="Google Shape;181;p9"/>
          <p:cNvGrpSpPr/>
          <p:nvPr/>
        </p:nvGrpSpPr>
        <p:grpSpPr>
          <a:xfrm>
            <a:off x="656986" y="2121182"/>
            <a:ext cx="9891295" cy="2992680"/>
            <a:chOff x="0" y="1428843"/>
            <a:chExt cx="9891295" cy="2992680"/>
          </a:xfrm>
        </p:grpSpPr>
        <p:sp>
          <p:nvSpPr>
            <p:cNvPr id="182" name="Google Shape;182;p9"/>
            <p:cNvSpPr/>
            <p:nvPr/>
          </p:nvSpPr>
          <p:spPr>
            <a:xfrm>
              <a:off x="0" y="1679763"/>
              <a:ext cx="9891295" cy="428400"/>
            </a:xfrm>
            <a:prstGeom prst="rect">
              <a:avLst/>
            </a:prstGeom>
            <a:solidFill>
              <a:schemeClr val="lt1">
                <a:alpha val="89803"/>
              </a:schemeClr>
            </a:solidFill>
            <a:ln cap="flat" cmpd="sng" w="9525">
              <a:solidFill>
                <a:srgbClr val="D3461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 name="Google Shape;183;p9"/>
            <p:cNvSpPr/>
            <p:nvPr/>
          </p:nvSpPr>
          <p:spPr>
            <a:xfrm>
              <a:off x="494564" y="1428843"/>
              <a:ext cx="6923906" cy="501840"/>
            </a:xfrm>
            <a:prstGeom prst="roundRect">
              <a:avLst>
                <a:gd fmla="val 16667" name="adj"/>
              </a:avLst>
            </a:prstGeom>
            <a:blipFill rotWithShape="1">
              <a:blip r:embed="rId3">
                <a:alphaModFix/>
              </a:blip>
              <a:tile algn="tl" flip="none" tx="0" sx="60000" ty="0" sy="58999"/>
            </a:blip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 name="Google Shape;184;p9"/>
            <p:cNvSpPr txBox="1"/>
            <p:nvPr/>
          </p:nvSpPr>
          <p:spPr>
            <a:xfrm>
              <a:off x="519062" y="1453341"/>
              <a:ext cx="6874910" cy="452844"/>
            </a:xfrm>
            <a:prstGeom prst="rect">
              <a:avLst/>
            </a:prstGeom>
            <a:noFill/>
            <a:ln>
              <a:noFill/>
            </a:ln>
          </p:spPr>
          <p:txBody>
            <a:bodyPr anchorCtr="0" anchor="ctr" bIns="0" lIns="261700" spcFirstLastPara="1" rIns="261700" wrap="square" tIns="0">
              <a:noAutofit/>
            </a:bodyPr>
            <a:lstStyle/>
            <a:p>
              <a:pPr indent="0" lvl="0" marL="0" marR="0" rtl="0" algn="l">
                <a:lnSpc>
                  <a:spcPct val="90000"/>
                </a:lnSpc>
                <a:spcBef>
                  <a:spcPts val="0"/>
                </a:spcBef>
                <a:spcAft>
                  <a:spcPts val="0"/>
                </a:spcAft>
                <a:buClr>
                  <a:schemeClr val="lt1"/>
                </a:buClr>
                <a:buSzPts val="1700"/>
                <a:buFont typeface="Noto Sans Symbols"/>
                <a:buNone/>
              </a:pPr>
              <a:r>
                <a:rPr lang="en-US" sz="1700">
                  <a:solidFill>
                    <a:schemeClr val="lt1"/>
                  </a:solidFill>
                  <a:latin typeface="Rockwell"/>
                  <a:ea typeface="Rockwell"/>
                  <a:cs typeface="Rockwell"/>
                  <a:sym typeface="Rockwell"/>
                </a:rPr>
                <a:t>In-hospital heart deaths account for 75% to 80% of all cases. </a:t>
              </a:r>
              <a:endParaRPr sz="1700">
                <a:solidFill>
                  <a:schemeClr val="lt1"/>
                </a:solidFill>
                <a:latin typeface="Rockwell"/>
                <a:ea typeface="Rockwell"/>
                <a:cs typeface="Rockwell"/>
                <a:sym typeface="Rockwell"/>
              </a:endParaRPr>
            </a:p>
          </p:txBody>
        </p:sp>
        <p:sp>
          <p:nvSpPr>
            <p:cNvPr id="185" name="Google Shape;185;p9"/>
            <p:cNvSpPr/>
            <p:nvPr/>
          </p:nvSpPr>
          <p:spPr>
            <a:xfrm>
              <a:off x="0" y="2494729"/>
              <a:ext cx="9891295" cy="428400"/>
            </a:xfrm>
            <a:prstGeom prst="rect">
              <a:avLst/>
            </a:prstGeom>
            <a:solidFill>
              <a:schemeClr val="lt1">
                <a:alpha val="89803"/>
              </a:schemeClr>
            </a:solidFill>
            <a:ln cap="flat" cmpd="sng" w="9525">
              <a:solidFill>
                <a:srgbClr val="D3461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 name="Google Shape;186;p9"/>
            <p:cNvSpPr/>
            <p:nvPr/>
          </p:nvSpPr>
          <p:spPr>
            <a:xfrm>
              <a:off x="494564" y="2199963"/>
              <a:ext cx="6923906" cy="501840"/>
            </a:xfrm>
            <a:prstGeom prst="roundRect">
              <a:avLst>
                <a:gd fmla="val 16667" name="adj"/>
              </a:avLst>
            </a:prstGeom>
            <a:blipFill rotWithShape="1">
              <a:blip r:embed="rId3">
                <a:alphaModFix/>
              </a:blip>
              <a:tile algn="tl" flip="none" tx="0" sx="60000" ty="0" sy="58999"/>
            </a:blip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 name="Google Shape;187;p9"/>
            <p:cNvSpPr txBox="1"/>
            <p:nvPr/>
          </p:nvSpPr>
          <p:spPr>
            <a:xfrm>
              <a:off x="519062" y="2224461"/>
              <a:ext cx="6874910" cy="452844"/>
            </a:xfrm>
            <a:prstGeom prst="rect">
              <a:avLst/>
            </a:prstGeom>
            <a:noFill/>
            <a:ln>
              <a:noFill/>
            </a:ln>
          </p:spPr>
          <p:txBody>
            <a:bodyPr anchorCtr="0" anchor="ctr" bIns="0" lIns="261700" spcFirstLastPara="1" rIns="261700" wrap="square" tIns="0">
              <a:noAutofit/>
            </a:bodyPr>
            <a:lstStyle/>
            <a:p>
              <a:pPr indent="0" lvl="0" marL="0" marR="0" rtl="0" algn="l">
                <a:lnSpc>
                  <a:spcPct val="90000"/>
                </a:lnSpc>
                <a:spcBef>
                  <a:spcPts val="0"/>
                </a:spcBef>
                <a:spcAft>
                  <a:spcPts val="0"/>
                </a:spcAft>
                <a:buClr>
                  <a:schemeClr val="lt1"/>
                </a:buClr>
                <a:buSzPts val="1700"/>
                <a:buFont typeface="Rockwell"/>
                <a:buNone/>
              </a:pPr>
              <a:r>
                <a:rPr lang="en-US" sz="1700">
                  <a:solidFill>
                    <a:schemeClr val="lt1"/>
                  </a:solidFill>
                  <a:latin typeface="Rockwell"/>
                  <a:ea typeface="Rockwell"/>
                  <a:cs typeface="Rockwell"/>
                  <a:sym typeface="Rockwell"/>
                </a:rPr>
                <a:t>95% of heart arrest patients die before reaching the hospital. </a:t>
              </a:r>
              <a:endParaRPr sz="1700">
                <a:solidFill>
                  <a:schemeClr val="lt1"/>
                </a:solidFill>
                <a:latin typeface="Rockwell"/>
                <a:ea typeface="Rockwell"/>
                <a:cs typeface="Rockwell"/>
                <a:sym typeface="Rockwell"/>
              </a:endParaRPr>
            </a:p>
          </p:txBody>
        </p:sp>
        <p:sp>
          <p:nvSpPr>
            <p:cNvPr id="188" name="Google Shape;188;p9"/>
            <p:cNvSpPr/>
            <p:nvPr/>
          </p:nvSpPr>
          <p:spPr>
            <a:xfrm>
              <a:off x="0" y="3222003"/>
              <a:ext cx="9891295" cy="428400"/>
            </a:xfrm>
            <a:prstGeom prst="rect">
              <a:avLst/>
            </a:prstGeom>
            <a:solidFill>
              <a:schemeClr val="lt1">
                <a:alpha val="89803"/>
              </a:schemeClr>
            </a:solidFill>
            <a:ln cap="flat" cmpd="sng" w="9525">
              <a:solidFill>
                <a:srgbClr val="D3461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 name="Google Shape;189;p9"/>
            <p:cNvSpPr/>
            <p:nvPr/>
          </p:nvSpPr>
          <p:spPr>
            <a:xfrm>
              <a:off x="494564" y="2971083"/>
              <a:ext cx="6923906" cy="501840"/>
            </a:xfrm>
            <a:prstGeom prst="roundRect">
              <a:avLst>
                <a:gd fmla="val 16667" name="adj"/>
              </a:avLst>
            </a:prstGeom>
            <a:blipFill rotWithShape="1">
              <a:blip r:embed="rId3">
                <a:alphaModFix/>
              </a:blip>
              <a:tile algn="tl" flip="none" tx="0" sx="60000" ty="0" sy="58999"/>
            </a:blip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 name="Google Shape;190;p9"/>
            <p:cNvSpPr txBox="1"/>
            <p:nvPr/>
          </p:nvSpPr>
          <p:spPr>
            <a:xfrm>
              <a:off x="519062" y="2995581"/>
              <a:ext cx="6874910" cy="452844"/>
            </a:xfrm>
            <a:prstGeom prst="rect">
              <a:avLst/>
            </a:prstGeom>
            <a:noFill/>
            <a:ln>
              <a:noFill/>
            </a:ln>
          </p:spPr>
          <p:txBody>
            <a:bodyPr anchorCtr="0" anchor="ctr" bIns="0" lIns="261700" spcFirstLastPara="1" rIns="261700" wrap="square" tIns="0">
              <a:noAutofit/>
            </a:bodyPr>
            <a:lstStyle/>
            <a:p>
              <a:pPr indent="0" lvl="0" marL="0" marR="0" rtl="0" algn="l">
                <a:lnSpc>
                  <a:spcPct val="90000"/>
                </a:lnSpc>
                <a:spcBef>
                  <a:spcPts val="0"/>
                </a:spcBef>
                <a:spcAft>
                  <a:spcPts val="0"/>
                </a:spcAft>
                <a:buClr>
                  <a:schemeClr val="lt1"/>
                </a:buClr>
                <a:buSzPts val="1700"/>
                <a:buFont typeface="Rockwell"/>
                <a:buNone/>
              </a:pPr>
              <a:r>
                <a:rPr lang="en-US" sz="1700">
                  <a:solidFill>
                    <a:schemeClr val="lt1"/>
                  </a:solidFill>
                  <a:latin typeface="Rockwell"/>
                  <a:ea typeface="Rockwell"/>
                  <a:cs typeface="Rockwell"/>
                  <a:sym typeface="Rockwell"/>
                </a:rPr>
                <a:t>4'- 6' without a pulse is enough to induce cerebral harm. </a:t>
              </a:r>
              <a:endParaRPr sz="1700">
                <a:solidFill>
                  <a:schemeClr val="lt1"/>
                </a:solidFill>
                <a:latin typeface="Rockwell"/>
                <a:ea typeface="Rockwell"/>
                <a:cs typeface="Rockwell"/>
                <a:sym typeface="Rockwell"/>
              </a:endParaRPr>
            </a:p>
          </p:txBody>
        </p:sp>
        <p:sp>
          <p:nvSpPr>
            <p:cNvPr id="191" name="Google Shape;191;p9"/>
            <p:cNvSpPr/>
            <p:nvPr/>
          </p:nvSpPr>
          <p:spPr>
            <a:xfrm>
              <a:off x="0" y="3993123"/>
              <a:ext cx="9891295" cy="428400"/>
            </a:xfrm>
            <a:prstGeom prst="rect">
              <a:avLst/>
            </a:prstGeom>
            <a:solidFill>
              <a:schemeClr val="lt1">
                <a:alpha val="89803"/>
              </a:schemeClr>
            </a:solidFill>
            <a:ln cap="flat" cmpd="sng" w="9525">
              <a:solidFill>
                <a:srgbClr val="D3461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 name="Google Shape;192;p9"/>
            <p:cNvSpPr/>
            <p:nvPr/>
          </p:nvSpPr>
          <p:spPr>
            <a:xfrm>
              <a:off x="494564" y="3742203"/>
              <a:ext cx="6923906" cy="501840"/>
            </a:xfrm>
            <a:prstGeom prst="roundRect">
              <a:avLst>
                <a:gd fmla="val 16667" name="adj"/>
              </a:avLst>
            </a:prstGeom>
            <a:blipFill rotWithShape="1">
              <a:blip r:embed="rId3">
                <a:alphaModFix/>
              </a:blip>
              <a:tile algn="tl" flip="none" tx="0" sx="60000" ty="0" sy="58999"/>
            </a:blip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 name="Google Shape;193;p9"/>
            <p:cNvSpPr txBox="1"/>
            <p:nvPr/>
          </p:nvSpPr>
          <p:spPr>
            <a:xfrm>
              <a:off x="519062" y="3766701"/>
              <a:ext cx="6874910" cy="452844"/>
            </a:xfrm>
            <a:prstGeom prst="rect">
              <a:avLst/>
            </a:prstGeom>
            <a:noFill/>
            <a:ln>
              <a:noFill/>
            </a:ln>
          </p:spPr>
          <p:txBody>
            <a:bodyPr anchorCtr="0" anchor="ctr" bIns="0" lIns="261700" spcFirstLastPara="1" rIns="261700" wrap="square" tIns="0">
              <a:noAutofit/>
            </a:bodyPr>
            <a:lstStyle/>
            <a:p>
              <a:pPr indent="0" lvl="0" marL="0" marR="0" rtl="0" algn="l">
                <a:lnSpc>
                  <a:spcPct val="90000"/>
                </a:lnSpc>
                <a:spcBef>
                  <a:spcPts val="0"/>
                </a:spcBef>
                <a:spcAft>
                  <a:spcPts val="0"/>
                </a:spcAft>
                <a:buClr>
                  <a:schemeClr val="lt1"/>
                </a:buClr>
                <a:buSzPts val="1700"/>
                <a:buFont typeface="Rockwell"/>
                <a:buNone/>
              </a:pPr>
              <a:r>
                <a:rPr lang="en-US" sz="1700">
                  <a:solidFill>
                    <a:schemeClr val="lt1"/>
                  </a:solidFill>
                  <a:latin typeface="Rockwell"/>
                  <a:ea typeface="Rockwell"/>
                  <a:cs typeface="Rockwell"/>
                  <a:sym typeface="Rockwell"/>
                </a:rPr>
                <a:t>The chance of survival increases when CPR is performed.</a:t>
              </a:r>
              <a:endParaRPr sz="1700">
                <a:solidFill>
                  <a:schemeClr val="lt1"/>
                </a:solidFill>
                <a:latin typeface="Rockwell"/>
                <a:ea typeface="Rockwell"/>
                <a:cs typeface="Rockwell"/>
                <a:sym typeface="Rockwell"/>
              </a:endParaRPr>
            </a:p>
          </p:txBody>
        </p:sp>
      </p:grpSp>
      <p:pic>
        <p:nvPicPr>
          <p:cNvPr descr="Εικόνα που περιέχει κείμενο&#10;&#10;Περιγραφή που δημιουργήθηκε αυτόματα" id="194" name="Google Shape;194;p9"/>
          <p:cNvPicPr preferRelativeResize="0"/>
          <p:nvPr/>
        </p:nvPicPr>
        <p:blipFill rotWithShape="1">
          <a:blip r:embed="rId4">
            <a:alphaModFix/>
          </a:blip>
          <a:srcRect b="0" l="0" r="0" t="0"/>
          <a:stretch/>
        </p:blipFill>
        <p:spPr>
          <a:xfrm>
            <a:off x="212542" y="5956749"/>
            <a:ext cx="3498861" cy="734044"/>
          </a:xfrm>
          <a:prstGeom prst="rect">
            <a:avLst/>
          </a:prstGeom>
          <a:noFill/>
          <a:ln>
            <a:noFill/>
          </a:ln>
        </p:spPr>
      </p:pic>
      <p:pic>
        <p:nvPicPr>
          <p:cNvPr id="195" name="Google Shape;195;p9"/>
          <p:cNvPicPr preferRelativeResize="0"/>
          <p:nvPr/>
        </p:nvPicPr>
        <p:blipFill rotWithShape="1">
          <a:blip r:embed="rId5">
            <a:alphaModFix/>
          </a:blip>
          <a:srcRect b="0" l="0" r="0" t="0"/>
          <a:stretch/>
        </p:blipFill>
        <p:spPr>
          <a:xfrm>
            <a:off x="3798487" y="5797623"/>
            <a:ext cx="2573741" cy="1052296"/>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Ξυλογραφία">
  <a:themeElements>
    <a:clrScheme name="Ξυλογραφία">
      <a:dk1>
        <a:srgbClr val="000000"/>
      </a:dk1>
      <a:lt1>
        <a:srgbClr val="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Θέμα του Offic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2023-03-02T23:07:49Z</dcterms:created>
  <dc:creator>paraskevas alvanos</dc:creator>
</cp:coreProperties>
</file>