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8"/>
  </p:notesMasterIdLst>
  <p:sldIdLst>
    <p:sldId id="256" r:id="rId2"/>
    <p:sldId id="586" r:id="rId3"/>
    <p:sldId id="257" r:id="rId4"/>
    <p:sldId id="587" r:id="rId5"/>
    <p:sldId id="588" r:id="rId6"/>
    <p:sldId id="589" r:id="rId7"/>
    <p:sldId id="590" r:id="rId8"/>
    <p:sldId id="599" r:id="rId9"/>
    <p:sldId id="591" r:id="rId10"/>
    <p:sldId id="593" r:id="rId11"/>
    <p:sldId id="595" r:id="rId12"/>
    <p:sldId id="597" r:id="rId13"/>
    <p:sldId id="592" r:id="rId14"/>
    <p:sldId id="594" r:id="rId15"/>
    <p:sldId id="596" r:id="rId16"/>
    <p:sldId id="59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E100ECCF-A8B7-4A3C-AFB0-192DF7F26747}">
          <p14:sldIdLst>
            <p14:sldId id="256"/>
            <p14:sldId id="586"/>
            <p14:sldId id="257"/>
            <p14:sldId id="587"/>
            <p14:sldId id="588"/>
            <p14:sldId id="589"/>
            <p14:sldId id="590"/>
            <p14:sldId id="599"/>
            <p14:sldId id="591"/>
            <p14:sldId id="593"/>
            <p14:sldId id="595"/>
            <p14:sldId id="597"/>
            <p14:sldId id="592"/>
            <p14:sldId id="594"/>
            <p14:sldId id="596"/>
            <p14:sldId id="59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F67AB-2668-4E01-A833-8428576FFCD0}" v="4" dt="2024-08-10T11:28:00.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60" autoAdjust="0"/>
  </p:normalViewPr>
  <p:slideViewPr>
    <p:cSldViewPr snapToGrid="0">
      <p:cViewPr varScale="1">
        <p:scale>
          <a:sx n="59" d="100"/>
          <a:sy n="59" d="100"/>
        </p:scale>
        <p:origin x="204" y="52"/>
      </p:cViewPr>
      <p:guideLst>
        <p:guide orient="horz" pos="2160"/>
        <p:guide pos="3840"/>
      </p:guideLst>
    </p:cSldViewPr>
  </p:slideViewPr>
  <p:outlineViewPr>
    <p:cViewPr>
      <p:scale>
        <a:sx n="33" d="100"/>
        <a:sy n="33" d="100"/>
      </p:scale>
      <p:origin x="264"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9" d="100"/>
          <a:sy n="69" d="100"/>
        </p:scale>
        <p:origin x="-32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askevas Alvanos" userId="0118d013-a8a7-4f3c-9f98-a025b4773293" providerId="ADAL" clId="{F68F67AB-2668-4E01-A833-8428576FFCD0}"/>
    <pc:docChg chg="undo custSel modSld">
      <pc:chgData name="Paraskevas Alvanos" userId="0118d013-a8a7-4f3c-9f98-a025b4773293" providerId="ADAL" clId="{F68F67AB-2668-4E01-A833-8428576FFCD0}" dt="2024-08-10T11:28:36.301" v="116" actId="1076"/>
      <pc:docMkLst>
        <pc:docMk/>
      </pc:docMkLst>
      <pc:sldChg chg="delSp modSp mod">
        <pc:chgData name="Paraskevas Alvanos" userId="0118d013-a8a7-4f3c-9f98-a025b4773293" providerId="ADAL" clId="{F68F67AB-2668-4E01-A833-8428576FFCD0}" dt="2024-08-10T11:25:39.309" v="50" actId="27636"/>
        <pc:sldMkLst>
          <pc:docMk/>
          <pc:sldMk cId="2484891982" sldId="590"/>
        </pc:sldMkLst>
        <pc:spChg chg="mod">
          <ac:chgData name="Paraskevas Alvanos" userId="0118d013-a8a7-4f3c-9f98-a025b4773293" providerId="ADAL" clId="{F68F67AB-2668-4E01-A833-8428576FFCD0}" dt="2024-08-10T11:25:39.309" v="50" actId="27636"/>
          <ac:spMkLst>
            <pc:docMk/>
            <pc:sldMk cId="2484891982" sldId="590"/>
            <ac:spMk id="3" creationId="{20B3E760-2E0D-F554-5DAF-203BBB2C371F}"/>
          </ac:spMkLst>
        </pc:spChg>
        <pc:picChg chg="del mod">
          <ac:chgData name="Paraskevas Alvanos" userId="0118d013-a8a7-4f3c-9f98-a025b4773293" providerId="ADAL" clId="{F68F67AB-2668-4E01-A833-8428576FFCD0}" dt="2024-08-10T11:24:49.176" v="7" actId="478"/>
          <ac:picMkLst>
            <pc:docMk/>
            <pc:sldMk cId="2484891982" sldId="590"/>
            <ac:picMk id="6" creationId="{635F8312-0D4E-190A-D6B9-B38D9644A85F}"/>
          </ac:picMkLst>
        </pc:picChg>
      </pc:sldChg>
      <pc:sldChg chg="addSp delSp modSp mod">
        <pc:chgData name="Paraskevas Alvanos" userId="0118d013-a8a7-4f3c-9f98-a025b4773293" providerId="ADAL" clId="{F68F67AB-2668-4E01-A833-8428576FFCD0}" dt="2024-08-10T11:28:36.301" v="116" actId="1076"/>
        <pc:sldMkLst>
          <pc:docMk/>
          <pc:sldMk cId="1071945842" sldId="598"/>
        </pc:sldMkLst>
        <pc:spChg chg="del">
          <ac:chgData name="Paraskevas Alvanos" userId="0118d013-a8a7-4f3c-9f98-a025b4773293" providerId="ADAL" clId="{F68F67AB-2668-4E01-A833-8428576FFCD0}" dt="2024-08-10T11:28:14.420" v="108" actId="478"/>
          <ac:spMkLst>
            <pc:docMk/>
            <pc:sldMk cId="1071945842" sldId="598"/>
            <ac:spMk id="2" creationId="{0F92E5A4-D02B-C539-1583-E12CA41568C1}"/>
          </ac:spMkLst>
        </pc:spChg>
        <pc:spChg chg="add mod">
          <ac:chgData name="Paraskevas Alvanos" userId="0118d013-a8a7-4f3c-9f98-a025b4773293" providerId="ADAL" clId="{F68F67AB-2668-4E01-A833-8428576FFCD0}" dt="2024-08-10T11:28:36.301" v="116" actId="1076"/>
          <ac:spMkLst>
            <pc:docMk/>
            <pc:sldMk cId="1071945842" sldId="598"/>
            <ac:spMk id="3" creationId="{4D738EB4-9AE4-75C5-B538-4CF0EC45B9BE}"/>
          </ac:spMkLst>
        </pc:spChg>
      </pc:sldChg>
      <pc:sldChg chg="addSp delSp modSp mod">
        <pc:chgData name="Paraskevas Alvanos" userId="0118d013-a8a7-4f3c-9f98-a025b4773293" providerId="ADAL" clId="{F68F67AB-2668-4E01-A833-8428576FFCD0}" dt="2024-08-10T11:25:10.209" v="16" actId="1076"/>
        <pc:sldMkLst>
          <pc:docMk/>
          <pc:sldMk cId="1034762591" sldId="599"/>
        </pc:sldMkLst>
        <pc:spChg chg="del">
          <ac:chgData name="Paraskevas Alvanos" userId="0118d013-a8a7-4f3c-9f98-a025b4773293" providerId="ADAL" clId="{F68F67AB-2668-4E01-A833-8428576FFCD0}" dt="2024-08-10T11:24:56.022" v="10" actId="478"/>
          <ac:spMkLst>
            <pc:docMk/>
            <pc:sldMk cId="1034762591" sldId="599"/>
            <ac:spMk id="3" creationId="{20B3E760-2E0D-F554-5DAF-203BBB2C371F}"/>
          </ac:spMkLst>
        </pc:spChg>
        <pc:spChg chg="add del mod">
          <ac:chgData name="Paraskevas Alvanos" userId="0118d013-a8a7-4f3c-9f98-a025b4773293" providerId="ADAL" clId="{F68F67AB-2668-4E01-A833-8428576FFCD0}" dt="2024-08-10T11:24:58.563" v="11" actId="478"/>
          <ac:spMkLst>
            <pc:docMk/>
            <pc:sldMk cId="1034762591" sldId="599"/>
            <ac:spMk id="7" creationId="{8A9F9913-3D1B-51C3-0C62-30AFB1DC6099}"/>
          </ac:spMkLst>
        </pc:spChg>
        <pc:picChg chg="mod">
          <ac:chgData name="Paraskevas Alvanos" userId="0118d013-a8a7-4f3c-9f98-a025b4773293" providerId="ADAL" clId="{F68F67AB-2668-4E01-A833-8428576FFCD0}" dt="2024-08-10T11:25:10.209" v="16" actId="1076"/>
          <ac:picMkLst>
            <pc:docMk/>
            <pc:sldMk cId="1034762591" sldId="599"/>
            <ac:picMk id="6" creationId="{635F8312-0D4E-190A-D6B9-B38D9644A85F}"/>
          </ac:picMkLst>
        </pc:picChg>
      </pc:sldChg>
    </pc:docChg>
  </pc:docChgLst>
  <pc:docChgLst>
    <pc:chgData name="Paraskevas Alvanos" userId="0118d013-a8a7-4f3c-9f98-a025b4773293" providerId="ADAL" clId="{990C7889-03A0-419A-8B7A-6E7C97BC6000}"/>
    <pc:docChg chg="delSld modSection">
      <pc:chgData name="Paraskevas Alvanos" userId="0118d013-a8a7-4f3c-9f98-a025b4773293" providerId="ADAL" clId="{990C7889-03A0-419A-8B7A-6E7C97BC6000}" dt="2024-08-06T22:20:01.925" v="1" actId="47"/>
      <pc:docMkLst>
        <pc:docMk/>
      </pc:docMkLst>
      <pc:sldChg chg="del">
        <pc:chgData name="Paraskevas Alvanos" userId="0118d013-a8a7-4f3c-9f98-a025b4773293" providerId="ADAL" clId="{990C7889-03A0-419A-8B7A-6E7C97BC6000}" dt="2024-08-06T22:19:47.225" v="0" actId="47"/>
        <pc:sldMkLst>
          <pc:docMk/>
          <pc:sldMk cId="3851435391" sldId="342"/>
        </pc:sldMkLst>
      </pc:sldChg>
      <pc:sldChg chg="del">
        <pc:chgData name="Paraskevas Alvanos" userId="0118d013-a8a7-4f3c-9f98-a025b4773293" providerId="ADAL" clId="{990C7889-03A0-419A-8B7A-6E7C97BC6000}" dt="2024-08-06T22:19:47.225" v="0" actId="47"/>
        <pc:sldMkLst>
          <pc:docMk/>
          <pc:sldMk cId="2072906744" sldId="480"/>
        </pc:sldMkLst>
      </pc:sldChg>
      <pc:sldChg chg="del">
        <pc:chgData name="Paraskevas Alvanos" userId="0118d013-a8a7-4f3c-9f98-a025b4773293" providerId="ADAL" clId="{990C7889-03A0-419A-8B7A-6E7C97BC6000}" dt="2024-08-06T22:19:47.225" v="0" actId="47"/>
        <pc:sldMkLst>
          <pc:docMk/>
          <pc:sldMk cId="1774870104" sldId="489"/>
        </pc:sldMkLst>
      </pc:sldChg>
      <pc:sldChg chg="del">
        <pc:chgData name="Paraskevas Alvanos" userId="0118d013-a8a7-4f3c-9f98-a025b4773293" providerId="ADAL" clId="{990C7889-03A0-419A-8B7A-6E7C97BC6000}" dt="2024-08-06T22:19:47.225" v="0" actId="47"/>
        <pc:sldMkLst>
          <pc:docMk/>
          <pc:sldMk cId="1900948554" sldId="499"/>
        </pc:sldMkLst>
      </pc:sldChg>
      <pc:sldChg chg="del">
        <pc:chgData name="Paraskevas Alvanos" userId="0118d013-a8a7-4f3c-9f98-a025b4773293" providerId="ADAL" clId="{990C7889-03A0-419A-8B7A-6E7C97BC6000}" dt="2024-08-06T22:19:47.225" v="0" actId="47"/>
        <pc:sldMkLst>
          <pc:docMk/>
          <pc:sldMk cId="2679741746" sldId="502"/>
        </pc:sldMkLst>
      </pc:sldChg>
      <pc:sldChg chg="del">
        <pc:chgData name="Paraskevas Alvanos" userId="0118d013-a8a7-4f3c-9f98-a025b4773293" providerId="ADAL" clId="{990C7889-03A0-419A-8B7A-6E7C97BC6000}" dt="2024-08-06T22:19:47.225" v="0" actId="47"/>
        <pc:sldMkLst>
          <pc:docMk/>
          <pc:sldMk cId="3698733986" sldId="503"/>
        </pc:sldMkLst>
      </pc:sldChg>
      <pc:sldChg chg="del">
        <pc:chgData name="Paraskevas Alvanos" userId="0118d013-a8a7-4f3c-9f98-a025b4773293" providerId="ADAL" clId="{990C7889-03A0-419A-8B7A-6E7C97BC6000}" dt="2024-08-06T22:19:47.225" v="0" actId="47"/>
        <pc:sldMkLst>
          <pc:docMk/>
          <pc:sldMk cId="1641953059" sldId="504"/>
        </pc:sldMkLst>
      </pc:sldChg>
      <pc:sldChg chg="del">
        <pc:chgData name="Paraskevas Alvanos" userId="0118d013-a8a7-4f3c-9f98-a025b4773293" providerId="ADAL" clId="{990C7889-03A0-419A-8B7A-6E7C97BC6000}" dt="2024-08-06T22:19:47.225" v="0" actId="47"/>
        <pc:sldMkLst>
          <pc:docMk/>
          <pc:sldMk cId="1923536094" sldId="505"/>
        </pc:sldMkLst>
      </pc:sldChg>
      <pc:sldChg chg="del">
        <pc:chgData name="Paraskevas Alvanos" userId="0118d013-a8a7-4f3c-9f98-a025b4773293" providerId="ADAL" clId="{990C7889-03A0-419A-8B7A-6E7C97BC6000}" dt="2024-08-06T22:19:47.225" v="0" actId="47"/>
        <pc:sldMkLst>
          <pc:docMk/>
          <pc:sldMk cId="237524569" sldId="506"/>
        </pc:sldMkLst>
      </pc:sldChg>
      <pc:sldChg chg="del">
        <pc:chgData name="Paraskevas Alvanos" userId="0118d013-a8a7-4f3c-9f98-a025b4773293" providerId="ADAL" clId="{990C7889-03A0-419A-8B7A-6E7C97BC6000}" dt="2024-08-06T22:19:47.225" v="0" actId="47"/>
        <pc:sldMkLst>
          <pc:docMk/>
          <pc:sldMk cId="4259937189" sldId="507"/>
        </pc:sldMkLst>
      </pc:sldChg>
      <pc:sldChg chg="del">
        <pc:chgData name="Paraskevas Alvanos" userId="0118d013-a8a7-4f3c-9f98-a025b4773293" providerId="ADAL" clId="{990C7889-03A0-419A-8B7A-6E7C97BC6000}" dt="2024-08-06T22:19:47.225" v="0" actId="47"/>
        <pc:sldMkLst>
          <pc:docMk/>
          <pc:sldMk cId="51375294" sldId="508"/>
        </pc:sldMkLst>
      </pc:sldChg>
      <pc:sldChg chg="del">
        <pc:chgData name="Paraskevas Alvanos" userId="0118d013-a8a7-4f3c-9f98-a025b4773293" providerId="ADAL" clId="{990C7889-03A0-419A-8B7A-6E7C97BC6000}" dt="2024-08-06T22:19:47.225" v="0" actId="47"/>
        <pc:sldMkLst>
          <pc:docMk/>
          <pc:sldMk cId="4171313683" sldId="509"/>
        </pc:sldMkLst>
      </pc:sldChg>
      <pc:sldChg chg="del">
        <pc:chgData name="Paraskevas Alvanos" userId="0118d013-a8a7-4f3c-9f98-a025b4773293" providerId="ADAL" clId="{990C7889-03A0-419A-8B7A-6E7C97BC6000}" dt="2024-08-06T22:19:47.225" v="0" actId="47"/>
        <pc:sldMkLst>
          <pc:docMk/>
          <pc:sldMk cId="1155981236" sldId="510"/>
        </pc:sldMkLst>
      </pc:sldChg>
      <pc:sldChg chg="del">
        <pc:chgData name="Paraskevas Alvanos" userId="0118d013-a8a7-4f3c-9f98-a025b4773293" providerId="ADAL" clId="{990C7889-03A0-419A-8B7A-6E7C97BC6000}" dt="2024-08-06T22:19:47.225" v="0" actId="47"/>
        <pc:sldMkLst>
          <pc:docMk/>
          <pc:sldMk cId="770373795" sldId="513"/>
        </pc:sldMkLst>
      </pc:sldChg>
      <pc:sldChg chg="del">
        <pc:chgData name="Paraskevas Alvanos" userId="0118d013-a8a7-4f3c-9f98-a025b4773293" providerId="ADAL" clId="{990C7889-03A0-419A-8B7A-6E7C97BC6000}" dt="2024-08-06T22:19:47.225" v="0" actId="47"/>
        <pc:sldMkLst>
          <pc:docMk/>
          <pc:sldMk cId="1742319562" sldId="515"/>
        </pc:sldMkLst>
      </pc:sldChg>
      <pc:sldChg chg="del">
        <pc:chgData name="Paraskevas Alvanos" userId="0118d013-a8a7-4f3c-9f98-a025b4773293" providerId="ADAL" clId="{990C7889-03A0-419A-8B7A-6E7C97BC6000}" dt="2024-08-06T22:19:47.225" v="0" actId="47"/>
        <pc:sldMkLst>
          <pc:docMk/>
          <pc:sldMk cId="3997457543" sldId="516"/>
        </pc:sldMkLst>
      </pc:sldChg>
      <pc:sldChg chg="del">
        <pc:chgData name="Paraskevas Alvanos" userId="0118d013-a8a7-4f3c-9f98-a025b4773293" providerId="ADAL" clId="{990C7889-03A0-419A-8B7A-6E7C97BC6000}" dt="2024-08-06T22:19:47.225" v="0" actId="47"/>
        <pc:sldMkLst>
          <pc:docMk/>
          <pc:sldMk cId="1171815638" sldId="517"/>
        </pc:sldMkLst>
      </pc:sldChg>
      <pc:sldChg chg="del">
        <pc:chgData name="Paraskevas Alvanos" userId="0118d013-a8a7-4f3c-9f98-a025b4773293" providerId="ADAL" clId="{990C7889-03A0-419A-8B7A-6E7C97BC6000}" dt="2024-08-06T22:19:47.225" v="0" actId="47"/>
        <pc:sldMkLst>
          <pc:docMk/>
          <pc:sldMk cId="2818306724" sldId="518"/>
        </pc:sldMkLst>
      </pc:sldChg>
      <pc:sldChg chg="del">
        <pc:chgData name="Paraskevas Alvanos" userId="0118d013-a8a7-4f3c-9f98-a025b4773293" providerId="ADAL" clId="{990C7889-03A0-419A-8B7A-6E7C97BC6000}" dt="2024-08-06T22:19:47.225" v="0" actId="47"/>
        <pc:sldMkLst>
          <pc:docMk/>
          <pc:sldMk cId="3909498418" sldId="519"/>
        </pc:sldMkLst>
      </pc:sldChg>
      <pc:sldChg chg="del">
        <pc:chgData name="Paraskevas Alvanos" userId="0118d013-a8a7-4f3c-9f98-a025b4773293" providerId="ADAL" clId="{990C7889-03A0-419A-8B7A-6E7C97BC6000}" dt="2024-08-06T22:19:47.225" v="0" actId="47"/>
        <pc:sldMkLst>
          <pc:docMk/>
          <pc:sldMk cId="1975228403" sldId="522"/>
        </pc:sldMkLst>
      </pc:sldChg>
      <pc:sldChg chg="del">
        <pc:chgData name="Paraskevas Alvanos" userId="0118d013-a8a7-4f3c-9f98-a025b4773293" providerId="ADAL" clId="{990C7889-03A0-419A-8B7A-6E7C97BC6000}" dt="2024-08-06T22:19:47.225" v="0" actId="47"/>
        <pc:sldMkLst>
          <pc:docMk/>
          <pc:sldMk cId="849099326" sldId="523"/>
        </pc:sldMkLst>
      </pc:sldChg>
      <pc:sldChg chg="del">
        <pc:chgData name="Paraskevas Alvanos" userId="0118d013-a8a7-4f3c-9f98-a025b4773293" providerId="ADAL" clId="{990C7889-03A0-419A-8B7A-6E7C97BC6000}" dt="2024-08-06T22:19:47.225" v="0" actId="47"/>
        <pc:sldMkLst>
          <pc:docMk/>
          <pc:sldMk cId="3888339262" sldId="524"/>
        </pc:sldMkLst>
      </pc:sldChg>
      <pc:sldChg chg="del">
        <pc:chgData name="Paraskevas Alvanos" userId="0118d013-a8a7-4f3c-9f98-a025b4773293" providerId="ADAL" clId="{990C7889-03A0-419A-8B7A-6E7C97BC6000}" dt="2024-08-06T22:19:47.225" v="0" actId="47"/>
        <pc:sldMkLst>
          <pc:docMk/>
          <pc:sldMk cId="866445025" sldId="525"/>
        </pc:sldMkLst>
      </pc:sldChg>
      <pc:sldChg chg="del">
        <pc:chgData name="Paraskevas Alvanos" userId="0118d013-a8a7-4f3c-9f98-a025b4773293" providerId="ADAL" clId="{990C7889-03A0-419A-8B7A-6E7C97BC6000}" dt="2024-08-06T22:19:47.225" v="0" actId="47"/>
        <pc:sldMkLst>
          <pc:docMk/>
          <pc:sldMk cId="1250639185" sldId="528"/>
        </pc:sldMkLst>
      </pc:sldChg>
      <pc:sldChg chg="del">
        <pc:chgData name="Paraskevas Alvanos" userId="0118d013-a8a7-4f3c-9f98-a025b4773293" providerId="ADAL" clId="{990C7889-03A0-419A-8B7A-6E7C97BC6000}" dt="2024-08-06T22:19:47.225" v="0" actId="47"/>
        <pc:sldMkLst>
          <pc:docMk/>
          <pc:sldMk cId="923834126" sldId="529"/>
        </pc:sldMkLst>
      </pc:sldChg>
      <pc:sldChg chg="del">
        <pc:chgData name="Paraskevas Alvanos" userId="0118d013-a8a7-4f3c-9f98-a025b4773293" providerId="ADAL" clId="{990C7889-03A0-419A-8B7A-6E7C97BC6000}" dt="2024-08-06T22:19:47.225" v="0" actId="47"/>
        <pc:sldMkLst>
          <pc:docMk/>
          <pc:sldMk cId="1625873302" sldId="531"/>
        </pc:sldMkLst>
      </pc:sldChg>
      <pc:sldChg chg="del">
        <pc:chgData name="Paraskevas Alvanos" userId="0118d013-a8a7-4f3c-9f98-a025b4773293" providerId="ADAL" clId="{990C7889-03A0-419A-8B7A-6E7C97BC6000}" dt="2024-08-06T22:19:47.225" v="0" actId="47"/>
        <pc:sldMkLst>
          <pc:docMk/>
          <pc:sldMk cId="1075427048" sldId="532"/>
        </pc:sldMkLst>
      </pc:sldChg>
      <pc:sldChg chg="del">
        <pc:chgData name="Paraskevas Alvanos" userId="0118d013-a8a7-4f3c-9f98-a025b4773293" providerId="ADAL" clId="{990C7889-03A0-419A-8B7A-6E7C97BC6000}" dt="2024-08-06T22:19:47.225" v="0" actId="47"/>
        <pc:sldMkLst>
          <pc:docMk/>
          <pc:sldMk cId="3965535844" sldId="533"/>
        </pc:sldMkLst>
      </pc:sldChg>
      <pc:sldChg chg="del">
        <pc:chgData name="Paraskevas Alvanos" userId="0118d013-a8a7-4f3c-9f98-a025b4773293" providerId="ADAL" clId="{990C7889-03A0-419A-8B7A-6E7C97BC6000}" dt="2024-08-06T22:19:47.225" v="0" actId="47"/>
        <pc:sldMkLst>
          <pc:docMk/>
          <pc:sldMk cId="3319910074" sldId="535"/>
        </pc:sldMkLst>
      </pc:sldChg>
      <pc:sldChg chg="del">
        <pc:chgData name="Paraskevas Alvanos" userId="0118d013-a8a7-4f3c-9f98-a025b4773293" providerId="ADAL" clId="{990C7889-03A0-419A-8B7A-6E7C97BC6000}" dt="2024-08-06T22:19:47.225" v="0" actId="47"/>
        <pc:sldMkLst>
          <pc:docMk/>
          <pc:sldMk cId="95582779" sldId="536"/>
        </pc:sldMkLst>
      </pc:sldChg>
      <pc:sldChg chg="del">
        <pc:chgData name="Paraskevas Alvanos" userId="0118d013-a8a7-4f3c-9f98-a025b4773293" providerId="ADAL" clId="{990C7889-03A0-419A-8B7A-6E7C97BC6000}" dt="2024-08-06T22:19:47.225" v="0" actId="47"/>
        <pc:sldMkLst>
          <pc:docMk/>
          <pc:sldMk cId="1979574376" sldId="538"/>
        </pc:sldMkLst>
      </pc:sldChg>
      <pc:sldChg chg="del">
        <pc:chgData name="Paraskevas Alvanos" userId="0118d013-a8a7-4f3c-9f98-a025b4773293" providerId="ADAL" clId="{990C7889-03A0-419A-8B7A-6E7C97BC6000}" dt="2024-08-06T22:20:01.925" v="1" actId="47"/>
        <pc:sldMkLst>
          <pc:docMk/>
          <pc:sldMk cId="4072810522" sldId="543"/>
        </pc:sldMkLst>
      </pc:sldChg>
      <pc:sldChg chg="del">
        <pc:chgData name="Paraskevas Alvanos" userId="0118d013-a8a7-4f3c-9f98-a025b4773293" providerId="ADAL" clId="{990C7889-03A0-419A-8B7A-6E7C97BC6000}" dt="2024-08-06T22:20:01.925" v="1" actId="47"/>
        <pc:sldMkLst>
          <pc:docMk/>
          <pc:sldMk cId="450643977" sldId="545"/>
        </pc:sldMkLst>
      </pc:sldChg>
      <pc:sldChg chg="del">
        <pc:chgData name="Paraskevas Alvanos" userId="0118d013-a8a7-4f3c-9f98-a025b4773293" providerId="ADAL" clId="{990C7889-03A0-419A-8B7A-6E7C97BC6000}" dt="2024-08-06T22:20:01.925" v="1" actId="47"/>
        <pc:sldMkLst>
          <pc:docMk/>
          <pc:sldMk cId="311459448" sldId="546"/>
        </pc:sldMkLst>
      </pc:sldChg>
      <pc:sldChg chg="del">
        <pc:chgData name="Paraskevas Alvanos" userId="0118d013-a8a7-4f3c-9f98-a025b4773293" providerId="ADAL" clId="{990C7889-03A0-419A-8B7A-6E7C97BC6000}" dt="2024-08-06T22:20:01.925" v="1" actId="47"/>
        <pc:sldMkLst>
          <pc:docMk/>
          <pc:sldMk cId="4177423851" sldId="547"/>
        </pc:sldMkLst>
      </pc:sldChg>
      <pc:sldChg chg="del">
        <pc:chgData name="Paraskevas Alvanos" userId="0118d013-a8a7-4f3c-9f98-a025b4773293" providerId="ADAL" clId="{990C7889-03A0-419A-8B7A-6E7C97BC6000}" dt="2024-08-06T22:20:01.925" v="1" actId="47"/>
        <pc:sldMkLst>
          <pc:docMk/>
          <pc:sldMk cId="2656420453" sldId="548"/>
        </pc:sldMkLst>
      </pc:sldChg>
      <pc:sldChg chg="del">
        <pc:chgData name="Paraskevas Alvanos" userId="0118d013-a8a7-4f3c-9f98-a025b4773293" providerId="ADAL" clId="{990C7889-03A0-419A-8B7A-6E7C97BC6000}" dt="2024-08-06T22:19:47.225" v="0" actId="47"/>
        <pc:sldMkLst>
          <pc:docMk/>
          <pc:sldMk cId="3704286257" sldId="549"/>
        </pc:sldMkLst>
      </pc:sldChg>
      <pc:sldChg chg="del">
        <pc:chgData name="Paraskevas Alvanos" userId="0118d013-a8a7-4f3c-9f98-a025b4773293" providerId="ADAL" clId="{990C7889-03A0-419A-8B7A-6E7C97BC6000}" dt="2024-08-06T22:19:47.225" v="0" actId="47"/>
        <pc:sldMkLst>
          <pc:docMk/>
          <pc:sldMk cId="4057151320" sldId="550"/>
        </pc:sldMkLst>
      </pc:sldChg>
      <pc:sldChg chg="del">
        <pc:chgData name="Paraskevas Alvanos" userId="0118d013-a8a7-4f3c-9f98-a025b4773293" providerId="ADAL" clId="{990C7889-03A0-419A-8B7A-6E7C97BC6000}" dt="2024-08-06T22:19:47.225" v="0" actId="47"/>
        <pc:sldMkLst>
          <pc:docMk/>
          <pc:sldMk cId="1024992463" sldId="551"/>
        </pc:sldMkLst>
      </pc:sldChg>
      <pc:sldChg chg="del">
        <pc:chgData name="Paraskevas Alvanos" userId="0118d013-a8a7-4f3c-9f98-a025b4773293" providerId="ADAL" clId="{990C7889-03A0-419A-8B7A-6E7C97BC6000}" dt="2024-08-06T22:19:47.225" v="0" actId="47"/>
        <pc:sldMkLst>
          <pc:docMk/>
          <pc:sldMk cId="1965888803" sldId="552"/>
        </pc:sldMkLst>
      </pc:sldChg>
      <pc:sldChg chg="del">
        <pc:chgData name="Paraskevas Alvanos" userId="0118d013-a8a7-4f3c-9f98-a025b4773293" providerId="ADAL" clId="{990C7889-03A0-419A-8B7A-6E7C97BC6000}" dt="2024-08-06T22:19:47.225" v="0" actId="47"/>
        <pc:sldMkLst>
          <pc:docMk/>
          <pc:sldMk cId="966476511" sldId="556"/>
        </pc:sldMkLst>
      </pc:sldChg>
      <pc:sldChg chg="del">
        <pc:chgData name="Paraskevas Alvanos" userId="0118d013-a8a7-4f3c-9f98-a025b4773293" providerId="ADAL" clId="{990C7889-03A0-419A-8B7A-6E7C97BC6000}" dt="2024-08-06T22:19:47.225" v="0" actId="47"/>
        <pc:sldMkLst>
          <pc:docMk/>
          <pc:sldMk cId="1688903263" sldId="557"/>
        </pc:sldMkLst>
      </pc:sldChg>
      <pc:sldChg chg="del">
        <pc:chgData name="Paraskevas Alvanos" userId="0118d013-a8a7-4f3c-9f98-a025b4773293" providerId="ADAL" clId="{990C7889-03A0-419A-8B7A-6E7C97BC6000}" dt="2024-08-06T22:19:47.225" v="0" actId="47"/>
        <pc:sldMkLst>
          <pc:docMk/>
          <pc:sldMk cId="3542418010" sldId="558"/>
        </pc:sldMkLst>
      </pc:sldChg>
      <pc:sldChg chg="del">
        <pc:chgData name="Paraskevas Alvanos" userId="0118d013-a8a7-4f3c-9f98-a025b4773293" providerId="ADAL" clId="{990C7889-03A0-419A-8B7A-6E7C97BC6000}" dt="2024-08-06T22:19:47.225" v="0" actId="47"/>
        <pc:sldMkLst>
          <pc:docMk/>
          <pc:sldMk cId="4060397116" sldId="559"/>
        </pc:sldMkLst>
      </pc:sldChg>
      <pc:sldChg chg="del">
        <pc:chgData name="Paraskevas Alvanos" userId="0118d013-a8a7-4f3c-9f98-a025b4773293" providerId="ADAL" clId="{990C7889-03A0-419A-8B7A-6E7C97BC6000}" dt="2024-08-06T22:19:47.225" v="0" actId="47"/>
        <pc:sldMkLst>
          <pc:docMk/>
          <pc:sldMk cId="871205531" sldId="560"/>
        </pc:sldMkLst>
      </pc:sldChg>
      <pc:sldChg chg="del">
        <pc:chgData name="Paraskevas Alvanos" userId="0118d013-a8a7-4f3c-9f98-a025b4773293" providerId="ADAL" clId="{990C7889-03A0-419A-8B7A-6E7C97BC6000}" dt="2024-08-06T22:19:47.225" v="0" actId="47"/>
        <pc:sldMkLst>
          <pc:docMk/>
          <pc:sldMk cId="2156136894" sldId="561"/>
        </pc:sldMkLst>
      </pc:sldChg>
      <pc:sldChg chg="del">
        <pc:chgData name="Paraskevas Alvanos" userId="0118d013-a8a7-4f3c-9f98-a025b4773293" providerId="ADAL" clId="{990C7889-03A0-419A-8B7A-6E7C97BC6000}" dt="2024-08-06T22:19:47.225" v="0" actId="47"/>
        <pc:sldMkLst>
          <pc:docMk/>
          <pc:sldMk cId="3597514343" sldId="562"/>
        </pc:sldMkLst>
      </pc:sldChg>
      <pc:sldChg chg="del">
        <pc:chgData name="Paraskevas Alvanos" userId="0118d013-a8a7-4f3c-9f98-a025b4773293" providerId="ADAL" clId="{990C7889-03A0-419A-8B7A-6E7C97BC6000}" dt="2024-08-06T22:19:47.225" v="0" actId="47"/>
        <pc:sldMkLst>
          <pc:docMk/>
          <pc:sldMk cId="2905533725" sldId="563"/>
        </pc:sldMkLst>
      </pc:sldChg>
      <pc:sldChg chg="del">
        <pc:chgData name="Paraskevas Alvanos" userId="0118d013-a8a7-4f3c-9f98-a025b4773293" providerId="ADAL" clId="{990C7889-03A0-419A-8B7A-6E7C97BC6000}" dt="2024-08-06T22:19:47.225" v="0" actId="47"/>
        <pc:sldMkLst>
          <pc:docMk/>
          <pc:sldMk cId="296150427" sldId="564"/>
        </pc:sldMkLst>
      </pc:sldChg>
      <pc:sldChg chg="del">
        <pc:chgData name="Paraskevas Alvanos" userId="0118d013-a8a7-4f3c-9f98-a025b4773293" providerId="ADAL" clId="{990C7889-03A0-419A-8B7A-6E7C97BC6000}" dt="2024-08-06T22:19:47.225" v="0" actId="47"/>
        <pc:sldMkLst>
          <pc:docMk/>
          <pc:sldMk cId="2580848624" sldId="565"/>
        </pc:sldMkLst>
      </pc:sldChg>
      <pc:sldChg chg="del">
        <pc:chgData name="Paraskevas Alvanos" userId="0118d013-a8a7-4f3c-9f98-a025b4773293" providerId="ADAL" clId="{990C7889-03A0-419A-8B7A-6E7C97BC6000}" dt="2024-08-06T22:19:47.225" v="0" actId="47"/>
        <pc:sldMkLst>
          <pc:docMk/>
          <pc:sldMk cId="1526603093" sldId="566"/>
        </pc:sldMkLst>
      </pc:sldChg>
      <pc:sldChg chg="del">
        <pc:chgData name="Paraskevas Alvanos" userId="0118d013-a8a7-4f3c-9f98-a025b4773293" providerId="ADAL" clId="{990C7889-03A0-419A-8B7A-6E7C97BC6000}" dt="2024-08-06T22:19:47.225" v="0" actId="47"/>
        <pc:sldMkLst>
          <pc:docMk/>
          <pc:sldMk cId="1842392675" sldId="567"/>
        </pc:sldMkLst>
      </pc:sldChg>
      <pc:sldChg chg="del">
        <pc:chgData name="Paraskevas Alvanos" userId="0118d013-a8a7-4f3c-9f98-a025b4773293" providerId="ADAL" clId="{990C7889-03A0-419A-8B7A-6E7C97BC6000}" dt="2024-08-06T22:19:47.225" v="0" actId="47"/>
        <pc:sldMkLst>
          <pc:docMk/>
          <pc:sldMk cId="1171869261" sldId="568"/>
        </pc:sldMkLst>
      </pc:sldChg>
      <pc:sldChg chg="del">
        <pc:chgData name="Paraskevas Alvanos" userId="0118d013-a8a7-4f3c-9f98-a025b4773293" providerId="ADAL" clId="{990C7889-03A0-419A-8B7A-6E7C97BC6000}" dt="2024-08-06T22:19:47.225" v="0" actId="47"/>
        <pc:sldMkLst>
          <pc:docMk/>
          <pc:sldMk cId="3648028068" sldId="569"/>
        </pc:sldMkLst>
      </pc:sldChg>
      <pc:sldChg chg="del">
        <pc:chgData name="Paraskevas Alvanos" userId="0118d013-a8a7-4f3c-9f98-a025b4773293" providerId="ADAL" clId="{990C7889-03A0-419A-8B7A-6E7C97BC6000}" dt="2024-08-06T22:19:47.225" v="0" actId="47"/>
        <pc:sldMkLst>
          <pc:docMk/>
          <pc:sldMk cId="3722099898" sldId="5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71129-04F0-4B0F-B12C-DAF12140EA0B}" type="datetimeFigureOut">
              <a:rPr lang="el-GR" smtClean="0"/>
              <a:t>10/8/2024</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3DD557-7EE4-458F-9FE1-CA3CEE166DE1}"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63DD557-7EE4-458F-9FE1-CA3CEE166DE1}" type="slidenum">
              <a:rPr lang="el-GR" smtClean="0"/>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472D9B0-7DCF-46B5-9A05-25C5D33C79ED}" type="datetimeFigureOut">
              <a:rPr lang="el-GR" smtClean="0"/>
              <a:pPr/>
              <a:t>10/8/2024</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40815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472D9B0-7DCF-46B5-9A05-25C5D33C79ED}" type="datetimeFigureOut">
              <a:rPr lang="el-GR" smtClean="0"/>
              <a:pPr/>
              <a:t>10/8/2024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3228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472D9B0-7DCF-46B5-9A05-25C5D33C79ED}" type="datetimeFigureOut">
              <a:rPr lang="el-GR" smtClean="0"/>
              <a:pPr/>
              <a:t>10/8/2024</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53D4A3-B650-48E2-A9ED-4154E8566FA1}" type="slidenum">
              <a:rPr lang="el-GR" smtClean="0"/>
              <a:pPr/>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0421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A472D9B0-7DCF-46B5-9A05-25C5D33C79ED}" type="datetimeFigureOut">
              <a:rPr lang="el-GR" smtClean="0"/>
              <a:pPr/>
              <a:t>10/8/2024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118105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A472D9B0-7DCF-46B5-9A05-25C5D33C79ED}" type="datetimeFigureOut">
              <a:rPr lang="el-GR" smtClean="0"/>
              <a:pPr/>
              <a:t>10/8/2024</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53D4A3-B650-48E2-A9ED-4154E8566FA1}" type="slidenum">
              <a:rPr lang="el-GR" smtClean="0"/>
              <a:pPr/>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639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A472D9B0-7DCF-46B5-9A05-25C5D33C79ED}" type="datetimeFigureOut">
              <a:rPr lang="el-GR" smtClean="0"/>
              <a:pPr/>
              <a:t>10/8/2024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150071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472D9B0-7DCF-46B5-9A05-25C5D33C79ED}" type="datetimeFigureOut">
              <a:rPr lang="el-GR" smtClean="0"/>
              <a:pPr/>
              <a:t>10/8/2024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1855217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472D9B0-7DCF-46B5-9A05-25C5D33C79ED}" type="datetimeFigureOut">
              <a:rPr lang="el-GR" smtClean="0"/>
              <a:pPr/>
              <a:t>10/8/2024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426035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472D9B0-7DCF-46B5-9A05-25C5D33C79ED}" type="datetimeFigureOut">
              <a:rPr lang="el-GR" smtClean="0"/>
              <a:pPr/>
              <a:t>10/8/2024</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320507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472D9B0-7DCF-46B5-9A05-25C5D33C79ED}" type="datetimeFigureOut">
              <a:rPr lang="el-GR" smtClean="0"/>
              <a:pPr/>
              <a:t>10/8/2024</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282838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472D9B0-7DCF-46B5-9A05-25C5D33C79ED}" type="datetimeFigureOut">
              <a:rPr lang="el-GR" smtClean="0"/>
              <a:pPr/>
              <a:t>10/8/2024</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24974365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472D9B0-7DCF-46B5-9A05-25C5D33C79ED}" type="datetimeFigureOut">
              <a:rPr lang="el-GR" smtClean="0"/>
              <a:pPr/>
              <a:t>10/8/2024</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19751578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472D9B0-7DCF-46B5-9A05-25C5D33C79ED}" type="datetimeFigureOut">
              <a:rPr lang="el-GR" smtClean="0"/>
              <a:pPr/>
              <a:t>10/8/2024</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267306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2D9B0-7DCF-46B5-9A05-25C5D33C79ED}" type="datetimeFigureOut">
              <a:rPr lang="el-GR" smtClean="0"/>
              <a:pPr/>
              <a:t>10/8/2024</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196914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472D9B0-7DCF-46B5-9A05-25C5D33C79ED}" type="datetimeFigureOut">
              <a:rPr lang="el-GR" smtClean="0"/>
              <a:pPr/>
              <a:t>10/8/2024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300328761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472D9B0-7DCF-46B5-9A05-25C5D33C79ED}" type="datetimeFigureOut">
              <a:rPr lang="el-GR" smtClean="0"/>
              <a:pPr/>
              <a:t>10/8/2024</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253D4A3-B650-48E2-A9ED-4154E8566FA1}" type="slidenum">
              <a:rPr lang="el-GR" smtClean="0"/>
              <a:pPr/>
              <a:t>‹#›</a:t>
            </a:fld>
            <a:endParaRPr lang="el-GR"/>
          </a:p>
        </p:txBody>
      </p:sp>
    </p:spTree>
    <p:extLst>
      <p:ext uri="{BB962C8B-B14F-4D97-AF65-F5344CB8AC3E}">
        <p14:creationId xmlns:p14="http://schemas.microsoft.com/office/powerpoint/2010/main" val="8969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472D9B0-7DCF-46B5-9A05-25C5D33C79ED}" type="datetimeFigureOut">
              <a:rPr lang="el-GR" smtClean="0"/>
              <a:pPr/>
              <a:t>10/8/2024</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253D4A3-B650-48E2-A9ED-4154E8566FA1}" type="slidenum">
              <a:rPr lang="el-GR" smtClean="0"/>
              <a:pPr/>
              <a:t>‹#›</a:t>
            </a:fld>
            <a:endParaRPr lang="el-GR"/>
          </a:p>
        </p:txBody>
      </p:sp>
    </p:spTree>
    <p:extLst>
      <p:ext uri="{BB962C8B-B14F-4D97-AF65-F5344CB8AC3E}">
        <p14:creationId xmlns:p14="http://schemas.microsoft.com/office/powerpoint/2010/main" val="18756234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bsasport.org/sports/showdown/rules-and-download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XjullfUf4A&amp;list=PLsmqPJvqms93F596k2rWL0rkECSnayxfv&amp;index=6" TargetMode="External"/><Relationship Id="rId2" Type="http://schemas.openxmlformats.org/officeDocument/2006/relationships/hyperlink" Target="https://www.youtube.com/watch?v=GC-K-W39IZg&amp;list=PLCbr7zOM2Wf_QirpPzWpXGbT5vCHX3O0-&amp;index=12"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D5F05C-C275-69AC-71F9-4DC836A95DCF}"/>
              </a:ext>
            </a:extLst>
          </p:cNvPr>
          <p:cNvSpPr>
            <a:spLocks noGrp="1"/>
          </p:cNvSpPr>
          <p:nvPr>
            <p:ph type="ctrTitle"/>
          </p:nvPr>
        </p:nvSpPr>
        <p:spPr>
          <a:xfrm>
            <a:off x="2854591" y="3000756"/>
            <a:ext cx="7766936" cy="1646302"/>
          </a:xfrm>
        </p:spPr>
        <p:txBody>
          <a:bodyPr>
            <a:normAutofit fontScale="90000"/>
          </a:bodyPr>
          <a:lstStyle/>
          <a:p>
            <a:pPr algn="ctr"/>
            <a:r>
              <a:rPr lang="en-US" u="sng" dirty="0"/>
              <a:t>TRAINING IN INCLUSIVE AND SAFE SHOWDOWN</a:t>
            </a:r>
            <a:br>
              <a:rPr lang="en-US" u="sng" dirty="0"/>
            </a:br>
            <a:r>
              <a:rPr lang="en-US" sz="4000" u="sng" dirty="0"/>
              <a:t>Part A - Inclusiveness</a:t>
            </a:r>
            <a:endParaRPr lang="el-GR" sz="2700" u="sng" dirty="0"/>
          </a:p>
        </p:txBody>
      </p:sp>
      <p:sp>
        <p:nvSpPr>
          <p:cNvPr id="3" name="TextBox 2">
            <a:extLst>
              <a:ext uri="{FF2B5EF4-FFF2-40B4-BE49-F238E27FC236}">
                <a16:creationId xmlns:a16="http://schemas.microsoft.com/office/drawing/2014/main" id="{60A914D3-6893-C2C5-55DC-E4387059DB6E}"/>
              </a:ext>
            </a:extLst>
          </p:cNvPr>
          <p:cNvSpPr txBox="1"/>
          <p:nvPr/>
        </p:nvSpPr>
        <p:spPr>
          <a:xfrm>
            <a:off x="1894114" y="5669129"/>
            <a:ext cx="9688285" cy="738664"/>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Εικόνα 6"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437D47B6-64A4-1F8D-D41F-6A50AFCDA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591" y="397235"/>
            <a:ext cx="2535944" cy="819450"/>
          </a:xfrm>
          <a:prstGeom prst="rect">
            <a:avLst/>
          </a:prstGeom>
        </p:spPr>
      </p:pic>
      <p:pic>
        <p:nvPicPr>
          <p:cNvPr id="10" name="Εικόνα 9"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B947465F-578E-6614-D405-C270B76A1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787" y="496545"/>
            <a:ext cx="3536551" cy="741951"/>
          </a:xfrm>
          <a:prstGeom prst="rect">
            <a:avLst/>
          </a:prstGeom>
        </p:spPr>
      </p:pic>
    </p:spTree>
    <p:extLst>
      <p:ext uri="{BB962C8B-B14F-4D97-AF65-F5344CB8AC3E}">
        <p14:creationId xmlns:p14="http://schemas.microsoft.com/office/powerpoint/2010/main" val="4186546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501814"/>
            <a:ext cx="8677685" cy="4269099"/>
          </a:xfrm>
          <a:ln>
            <a:noFill/>
          </a:ln>
        </p:spPr>
        <p:txBody>
          <a:bodyPr>
            <a:noAutofit/>
          </a:bodyPr>
          <a:lstStyle/>
          <a:p>
            <a:pPr>
              <a:lnSpc>
                <a:spcPct val="160000"/>
              </a:lnSpc>
              <a:buFont typeface="Wingdings" panose="05000000000000000000" pitchFamily="2" charset="2"/>
              <a:buChar char="§"/>
            </a:pPr>
            <a:r>
              <a:rPr lang="en-US" sz="2000" dirty="0">
                <a:solidFill>
                  <a:schemeClr val="accent1"/>
                </a:solidFill>
              </a:rPr>
              <a:t>Players score points by hitting the ball into the opponent's goal pocket. A goal is worth 2 points.</a:t>
            </a:r>
          </a:p>
          <a:p>
            <a:pPr>
              <a:lnSpc>
                <a:spcPct val="160000"/>
              </a:lnSpc>
              <a:buFont typeface="Wingdings" panose="05000000000000000000" pitchFamily="2" charset="2"/>
              <a:buChar char="§"/>
            </a:pPr>
            <a:r>
              <a:rPr lang="en-US" sz="2000" dirty="0">
                <a:solidFill>
                  <a:schemeClr val="accent1"/>
                </a:solidFill>
              </a:rPr>
              <a:t>The serve must be made within 2 seconds of the referee's whistle. The ball must bounce off the sidewall once before passing under the centerboard. If the serve is irregular (e.g., multiple touches, early serve), the opponent receives 1 point.</a:t>
            </a:r>
          </a:p>
          <a:p>
            <a:pPr>
              <a:lnSpc>
                <a:spcPct val="160000"/>
              </a:lnSpc>
              <a:buFont typeface="Wingdings" panose="05000000000000000000" pitchFamily="2" charset="2"/>
              <a:buChar char="§"/>
            </a:pPr>
            <a:r>
              <a:rPr lang="en-US" sz="2000" dirty="0">
                <a:solidFill>
                  <a:schemeClr val="accent1"/>
                </a:solidFill>
              </a:rPr>
              <a:t>The ball must pass under the centerboard, not over it. If the ball hits the centerboard and stops, the opponent receives 1 point.</a:t>
            </a: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SCORING</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360341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501814"/>
            <a:ext cx="8677685" cy="4269099"/>
          </a:xfrm>
          <a:ln>
            <a:noFill/>
          </a:ln>
        </p:spPr>
        <p:txBody>
          <a:bodyPr>
            <a:noAutofit/>
          </a:bodyPr>
          <a:lstStyle/>
          <a:p>
            <a:pPr>
              <a:lnSpc>
                <a:spcPct val="160000"/>
              </a:lnSpc>
              <a:buFont typeface="Wingdings" panose="05000000000000000000" pitchFamily="2" charset="2"/>
              <a:buChar char="§"/>
            </a:pPr>
            <a:r>
              <a:rPr lang="en-US" sz="2000" dirty="0">
                <a:solidFill>
                  <a:schemeClr val="accent1"/>
                </a:solidFill>
              </a:rPr>
              <a:t>Players must only touch the ball with the bat or batting hand. If the ball touches any other part of the body, the opponent receives 1 point.</a:t>
            </a:r>
          </a:p>
          <a:p>
            <a:pPr>
              <a:lnSpc>
                <a:spcPct val="160000"/>
              </a:lnSpc>
              <a:buFont typeface="Wingdings" panose="05000000000000000000" pitchFamily="2" charset="2"/>
              <a:buChar char="§"/>
            </a:pPr>
            <a:r>
              <a:rPr lang="en-US" sz="2000" dirty="0">
                <a:solidFill>
                  <a:schemeClr val="accent1"/>
                </a:solidFill>
              </a:rPr>
              <a:t>Players cannot use their bat or batting hand to block the ball within the goal area. If this happens, the opponent receives 1 point. If the ball then goes into the goal, the opponent receives 2. </a:t>
            </a:r>
          </a:p>
          <a:p>
            <a:pPr>
              <a:lnSpc>
                <a:spcPct val="160000"/>
              </a:lnSpc>
              <a:buFont typeface="Wingdings" panose="05000000000000000000" pitchFamily="2" charset="2"/>
              <a:buChar char="§"/>
            </a:pPr>
            <a:r>
              <a:rPr lang="en-US" sz="2000" dirty="0">
                <a:solidFill>
                  <a:schemeClr val="accent1"/>
                </a:solidFill>
              </a:rPr>
              <a:t>If the ball is hit out of the playing area, the opponent receives 1 point.</a:t>
            </a:r>
            <a:endParaRPr lang="el-GR" sz="2000" dirty="0">
              <a:solidFill>
                <a:schemeClr val="accent1"/>
              </a:solidFill>
            </a:endParaRP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SCORING</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209622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501814"/>
            <a:ext cx="8677685" cy="4269099"/>
          </a:xfrm>
          <a:ln>
            <a:noFill/>
          </a:ln>
        </p:spPr>
        <p:txBody>
          <a:bodyPr>
            <a:noAutofit/>
          </a:bodyPr>
          <a:lstStyle/>
          <a:p>
            <a:pPr>
              <a:lnSpc>
                <a:spcPct val="160000"/>
              </a:lnSpc>
              <a:buFont typeface="Wingdings" panose="05000000000000000000" pitchFamily="2" charset="2"/>
              <a:buChar char="§"/>
            </a:pPr>
            <a:r>
              <a:rPr lang="en-US" sz="2000" dirty="0">
                <a:solidFill>
                  <a:schemeClr val="accent1"/>
                </a:solidFill>
              </a:rPr>
              <a:t>Matches are played best of 1 or 3 or 5 sets.</a:t>
            </a:r>
          </a:p>
          <a:p>
            <a:pPr>
              <a:lnSpc>
                <a:spcPct val="160000"/>
              </a:lnSpc>
              <a:buFont typeface="Wingdings" panose="05000000000000000000" pitchFamily="2" charset="2"/>
              <a:buChar char="§"/>
            </a:pPr>
            <a:r>
              <a:rPr lang="en-US" sz="2000" dirty="0">
                <a:solidFill>
                  <a:schemeClr val="accent1"/>
                </a:solidFill>
              </a:rPr>
              <a:t>The winner of the match is the player who:</a:t>
            </a:r>
          </a:p>
          <a:p>
            <a:pPr lvl="1">
              <a:lnSpc>
                <a:spcPct val="160000"/>
              </a:lnSpc>
              <a:buFont typeface="Wingdings" panose="05000000000000000000" pitchFamily="2" charset="2"/>
              <a:buChar char="§"/>
            </a:pPr>
            <a:r>
              <a:rPr lang="en-US" sz="1800" dirty="0">
                <a:solidFill>
                  <a:schemeClr val="accent1"/>
                </a:solidFill>
              </a:rPr>
              <a:t>wins 1 set, in 1 set matches.</a:t>
            </a:r>
          </a:p>
          <a:p>
            <a:pPr lvl="1">
              <a:lnSpc>
                <a:spcPct val="160000"/>
              </a:lnSpc>
              <a:buFont typeface="Wingdings" panose="05000000000000000000" pitchFamily="2" charset="2"/>
              <a:buChar char="§"/>
            </a:pPr>
            <a:r>
              <a:rPr lang="en-US" sz="1800" dirty="0">
                <a:solidFill>
                  <a:schemeClr val="accent1"/>
                </a:solidFill>
              </a:rPr>
              <a:t>wins 2 sets, in 3 sets matches.</a:t>
            </a:r>
          </a:p>
          <a:p>
            <a:pPr lvl="1">
              <a:lnSpc>
                <a:spcPct val="160000"/>
              </a:lnSpc>
              <a:buFont typeface="Wingdings" panose="05000000000000000000" pitchFamily="2" charset="2"/>
              <a:buChar char="§"/>
            </a:pPr>
            <a:r>
              <a:rPr lang="en-US" sz="1800" dirty="0">
                <a:solidFill>
                  <a:schemeClr val="accent1"/>
                </a:solidFill>
              </a:rPr>
              <a:t>wins 3 sets, in 5 sets matches.</a:t>
            </a:r>
          </a:p>
          <a:p>
            <a:pPr>
              <a:lnSpc>
                <a:spcPct val="160000"/>
              </a:lnSpc>
              <a:buFont typeface="Wingdings" panose="05000000000000000000" pitchFamily="2" charset="2"/>
              <a:buChar char="§"/>
            </a:pPr>
            <a:r>
              <a:rPr lang="en-US" sz="2000" dirty="0">
                <a:solidFill>
                  <a:schemeClr val="accent1"/>
                </a:solidFill>
              </a:rPr>
              <a:t>The winner of the set is the player to reach a minimum of eleven (11) points having a margin of two points (2) over the opponent.</a:t>
            </a:r>
            <a:endParaRPr lang="el-GR" sz="2000" dirty="0">
              <a:solidFill>
                <a:schemeClr val="accent1"/>
              </a:solidFill>
            </a:endParaRP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WINNER</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88126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501814"/>
            <a:ext cx="8677685" cy="4269099"/>
          </a:xfrm>
          <a:ln>
            <a:noFill/>
          </a:ln>
        </p:spPr>
        <p:txBody>
          <a:bodyPr>
            <a:normAutofit fontScale="62500" lnSpcReduction="20000"/>
          </a:bodyPr>
          <a:lstStyle/>
          <a:p>
            <a:pPr>
              <a:lnSpc>
                <a:spcPct val="160000"/>
              </a:lnSpc>
              <a:buFont typeface="Wingdings" panose="05000000000000000000" pitchFamily="2" charset="2"/>
              <a:buChar char="§"/>
            </a:pPr>
            <a:r>
              <a:rPr lang="en-US" sz="4000" dirty="0">
                <a:solidFill>
                  <a:schemeClr val="accent1"/>
                </a:solidFill>
              </a:rPr>
              <a:t>The rules of Showdown are very strict to ensure fairness and inclusivity in the sport. A key aspect of this inclusivity is the requirement for all players, whether they have visual impairments or not, to wear eye coverings. This ensures that everyone competes on an equal playing field, making the sport accessible and enjoyable for all participants.</a:t>
            </a:r>
            <a:endParaRPr lang="el-GR" sz="4000" dirty="0">
              <a:solidFill>
                <a:schemeClr val="accent1"/>
              </a:solidFill>
            </a:endParaRP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INCLUSIVENESS</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27182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501814"/>
            <a:ext cx="8677685" cy="2570929"/>
          </a:xfrm>
          <a:ln>
            <a:noFill/>
          </a:ln>
        </p:spPr>
        <p:txBody>
          <a:bodyPr>
            <a:normAutofit fontScale="70000" lnSpcReduction="20000"/>
          </a:bodyPr>
          <a:lstStyle/>
          <a:p>
            <a:pPr>
              <a:lnSpc>
                <a:spcPct val="160000"/>
              </a:lnSpc>
              <a:buFont typeface="Wingdings" panose="05000000000000000000" pitchFamily="2" charset="2"/>
              <a:buChar char="§"/>
            </a:pPr>
            <a:r>
              <a:rPr lang="en-US" sz="4000" dirty="0">
                <a:solidFill>
                  <a:schemeClr val="accent1"/>
                </a:solidFill>
              </a:rPr>
              <a:t>For the official rules of IBSA please visit the site </a:t>
            </a:r>
          </a:p>
          <a:p>
            <a:pPr marL="0" indent="0">
              <a:lnSpc>
                <a:spcPct val="160000"/>
              </a:lnSpc>
              <a:buNone/>
            </a:pPr>
            <a:r>
              <a:rPr lang="en-GB" sz="4000" dirty="0">
                <a:solidFill>
                  <a:schemeClr val="accent1"/>
                </a:solidFill>
                <a:hlinkClick r:id="rId2"/>
              </a:rPr>
              <a:t>https://ibsasport.org/sports/showdown/rules-and-downloads/</a:t>
            </a:r>
            <a:r>
              <a:rPr lang="en-GB" sz="4000" dirty="0">
                <a:solidFill>
                  <a:schemeClr val="accent1"/>
                </a:solidFill>
              </a:rPr>
              <a:t> </a:t>
            </a:r>
          </a:p>
          <a:p>
            <a:pPr marL="0" indent="0">
              <a:lnSpc>
                <a:spcPct val="160000"/>
              </a:lnSpc>
              <a:buNone/>
            </a:pPr>
            <a:endParaRPr lang="el-GR" sz="4000" dirty="0">
              <a:solidFill>
                <a:schemeClr val="accent1"/>
              </a:solidFill>
            </a:endParaRP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IBSA RULES</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46645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501814"/>
            <a:ext cx="8677685" cy="4356186"/>
          </a:xfrm>
          <a:ln>
            <a:noFill/>
          </a:ln>
        </p:spPr>
        <p:txBody>
          <a:bodyPr>
            <a:normAutofit fontScale="62500" lnSpcReduction="20000"/>
          </a:bodyPr>
          <a:lstStyle/>
          <a:p>
            <a:pPr>
              <a:lnSpc>
                <a:spcPct val="160000"/>
              </a:lnSpc>
              <a:buFont typeface="Wingdings" panose="05000000000000000000" pitchFamily="2" charset="2"/>
              <a:buChar char="§"/>
            </a:pPr>
            <a:r>
              <a:rPr lang="en-US" sz="4000" dirty="0">
                <a:solidFill>
                  <a:schemeClr val="accent1"/>
                </a:solidFill>
              </a:rPr>
              <a:t>European Final 2022</a:t>
            </a:r>
            <a:endParaRPr lang="en-US" sz="4000" dirty="0">
              <a:solidFill>
                <a:schemeClr val="accent1"/>
              </a:solidFill>
              <a:hlinkClick r:id="rId2"/>
            </a:endParaRPr>
          </a:p>
          <a:p>
            <a:pPr marL="0" indent="0">
              <a:lnSpc>
                <a:spcPct val="160000"/>
              </a:lnSpc>
              <a:buNone/>
            </a:pPr>
            <a:r>
              <a:rPr lang="en-US" sz="4000" dirty="0">
                <a:solidFill>
                  <a:schemeClr val="accent1"/>
                </a:solidFill>
                <a:hlinkClick r:id="rId2"/>
              </a:rPr>
              <a:t>https://www.youtube.com/watch?v=GC-K-W39IZg&amp;list=PLCbr7zOM2Wf_QirpPzWpXGbT5vCHX3O0-&amp;index=12</a:t>
            </a:r>
            <a:endParaRPr lang="en-US" sz="4000" dirty="0">
              <a:solidFill>
                <a:schemeClr val="accent1"/>
              </a:solidFill>
            </a:endParaRPr>
          </a:p>
          <a:p>
            <a:pPr>
              <a:lnSpc>
                <a:spcPct val="160000"/>
              </a:lnSpc>
              <a:buFont typeface="Wingdings" panose="05000000000000000000" pitchFamily="2" charset="2"/>
              <a:buChar char="§"/>
            </a:pPr>
            <a:r>
              <a:rPr lang="en-US" sz="4000" dirty="0">
                <a:solidFill>
                  <a:schemeClr val="accent1"/>
                </a:solidFill>
              </a:rPr>
              <a:t>World </a:t>
            </a:r>
            <a:r>
              <a:rPr lang="en-US" sz="4000" dirty="0" err="1">
                <a:solidFill>
                  <a:schemeClr val="accent1"/>
                </a:solidFill>
              </a:rPr>
              <a:t>Cahmpionship</a:t>
            </a:r>
            <a:r>
              <a:rPr lang="en-US" sz="4000" dirty="0">
                <a:solidFill>
                  <a:schemeClr val="accent1"/>
                </a:solidFill>
              </a:rPr>
              <a:t> 2019</a:t>
            </a:r>
          </a:p>
          <a:p>
            <a:pPr marL="0" indent="0">
              <a:lnSpc>
                <a:spcPct val="160000"/>
              </a:lnSpc>
              <a:buNone/>
            </a:pPr>
            <a:r>
              <a:rPr lang="en-GB" sz="4000" dirty="0">
                <a:solidFill>
                  <a:schemeClr val="accent1"/>
                </a:solidFill>
                <a:hlinkClick r:id="rId3"/>
              </a:rPr>
              <a:t>https://www.youtube.com/watch?v=IXjullfUf4A&amp;list=PLsmqPJvqms93F596k2rWL0rkECSnayxfv&amp;index=6</a:t>
            </a:r>
            <a:r>
              <a:rPr lang="en-GB" sz="4000" dirty="0">
                <a:solidFill>
                  <a:schemeClr val="accent1"/>
                </a:solidFill>
              </a:rPr>
              <a:t> </a:t>
            </a:r>
            <a:endParaRPr lang="el-GR" sz="4000" dirty="0">
              <a:solidFill>
                <a:schemeClr val="accent1"/>
              </a:solidFill>
            </a:endParaRP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VIDEOS </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350550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
        <p:nvSpPr>
          <p:cNvPr id="3" name="Θέση περιεχομένου 2">
            <a:extLst>
              <a:ext uri="{FF2B5EF4-FFF2-40B4-BE49-F238E27FC236}">
                <a16:creationId xmlns:a16="http://schemas.microsoft.com/office/drawing/2014/main" id="{4D738EB4-9AE4-75C5-B538-4CF0EC45B9BE}"/>
              </a:ext>
            </a:extLst>
          </p:cNvPr>
          <p:cNvSpPr>
            <a:spLocks noGrp="1"/>
          </p:cNvSpPr>
          <p:nvPr>
            <p:ph idx="1"/>
          </p:nvPr>
        </p:nvSpPr>
        <p:spPr>
          <a:xfrm>
            <a:off x="2779533" y="2751663"/>
            <a:ext cx="8677685" cy="2122715"/>
          </a:xfrm>
          <a:ln>
            <a:noFill/>
          </a:ln>
          <a:scene3d>
            <a:camera prst="orthographicFront"/>
            <a:lightRig rig="threePt" dir="t"/>
          </a:scene3d>
          <a:sp3d>
            <a:bevelT prst="angle"/>
            <a:bevelB w="114300" prst="hardEdge"/>
          </a:sp3d>
        </p:spPr>
        <p:txBody>
          <a:bodyPr>
            <a:noAutofit/>
          </a:bodyPr>
          <a:lstStyle/>
          <a:p>
            <a:pPr marL="0" indent="0" algn="ctr">
              <a:lnSpc>
                <a:spcPct val="160000"/>
              </a:lnSpc>
              <a:buNone/>
            </a:pPr>
            <a:r>
              <a:rPr lang="en-US" sz="8800" b="1" dirty="0">
                <a:solidFill>
                  <a:schemeClr val="accent1"/>
                </a:solidFill>
                <a:effectLst>
                  <a:outerShdw blurRad="38100" dist="38100" dir="2700000" algn="tl">
                    <a:srgbClr val="000000">
                      <a:alpha val="43137"/>
                    </a:srgbClr>
                  </a:outerShdw>
                </a:effectLst>
              </a:rPr>
              <a:t>LET’S PLAY !!!</a:t>
            </a:r>
          </a:p>
        </p:txBody>
      </p:sp>
    </p:spTree>
    <p:extLst>
      <p:ext uri="{BB962C8B-B14F-4D97-AF65-F5344CB8AC3E}">
        <p14:creationId xmlns:p14="http://schemas.microsoft.com/office/powerpoint/2010/main" val="1071945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3150646"/>
            <a:ext cx="8677685" cy="1532318"/>
          </a:xfrm>
          <a:ln>
            <a:noFill/>
          </a:ln>
        </p:spPr>
        <p:txBody>
          <a:bodyPr>
            <a:normAutofit fontScale="77500" lnSpcReduction="20000"/>
          </a:bodyPr>
          <a:lstStyle/>
          <a:p>
            <a:pPr>
              <a:lnSpc>
                <a:spcPct val="160000"/>
              </a:lnSpc>
              <a:buFont typeface="Wingdings" panose="05000000000000000000" pitchFamily="2" charset="2"/>
              <a:buChar char="§"/>
            </a:pPr>
            <a:r>
              <a:rPr lang="en-US" sz="4000" dirty="0">
                <a:solidFill>
                  <a:schemeClr val="accent1"/>
                </a:solidFill>
              </a:rPr>
              <a:t>Part A: Inclusive SHOWDOWN</a:t>
            </a:r>
          </a:p>
          <a:p>
            <a:pPr>
              <a:lnSpc>
                <a:spcPct val="160000"/>
              </a:lnSpc>
              <a:buFont typeface="Wingdings" panose="05000000000000000000" pitchFamily="2" charset="2"/>
              <a:buChar char="§"/>
            </a:pPr>
            <a:r>
              <a:rPr lang="en-US" sz="4000" dirty="0">
                <a:solidFill>
                  <a:schemeClr val="accent1"/>
                </a:solidFill>
              </a:rPr>
              <a:t>Part B: First Aid and Safety in Sports</a:t>
            </a:r>
            <a:endParaRPr lang="el-GR" sz="4000" dirty="0">
              <a:solidFill>
                <a:schemeClr val="accent1"/>
              </a:solidFill>
            </a:endParaRP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TRAINING IN INCLUSIVE AND SAFE SHOWDOWN</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348611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501815"/>
            <a:ext cx="8677685" cy="4225556"/>
          </a:xfrm>
          <a:ln>
            <a:noFill/>
          </a:ln>
        </p:spPr>
        <p:txBody>
          <a:bodyPr>
            <a:normAutofit fontScale="62500" lnSpcReduction="20000"/>
          </a:bodyPr>
          <a:lstStyle/>
          <a:p>
            <a:pPr>
              <a:lnSpc>
                <a:spcPct val="160000"/>
              </a:lnSpc>
              <a:buFont typeface="Wingdings" panose="05000000000000000000" pitchFamily="2" charset="2"/>
              <a:buChar char="§"/>
            </a:pPr>
            <a:r>
              <a:rPr lang="en-US" sz="4000" dirty="0">
                <a:solidFill>
                  <a:schemeClr val="accent1"/>
                </a:solidFill>
              </a:rPr>
              <a:t>Showdown is a sport specifically designed for the blind and visually impaired.</a:t>
            </a:r>
          </a:p>
          <a:p>
            <a:pPr>
              <a:lnSpc>
                <a:spcPct val="160000"/>
              </a:lnSpc>
              <a:buFont typeface="Wingdings" panose="05000000000000000000" pitchFamily="2" charset="2"/>
              <a:buChar char="§"/>
            </a:pPr>
            <a:r>
              <a:rPr lang="en-US" sz="4000" dirty="0">
                <a:solidFill>
                  <a:schemeClr val="accent1"/>
                </a:solidFill>
              </a:rPr>
              <a:t>It combines elements of air hockey and table tennis. </a:t>
            </a:r>
          </a:p>
          <a:p>
            <a:pPr>
              <a:lnSpc>
                <a:spcPct val="160000"/>
              </a:lnSpc>
              <a:buFont typeface="Wingdings" panose="05000000000000000000" pitchFamily="2" charset="2"/>
              <a:buChar char="§"/>
            </a:pPr>
            <a:r>
              <a:rPr lang="en-US" sz="4000" dirty="0">
                <a:solidFill>
                  <a:schemeClr val="accent1"/>
                </a:solidFill>
              </a:rPr>
              <a:t>Developed in the 1960s by Joe Lewis, a blind Canadian.</a:t>
            </a:r>
          </a:p>
          <a:p>
            <a:pPr>
              <a:lnSpc>
                <a:spcPct val="160000"/>
              </a:lnSpc>
              <a:buFont typeface="Wingdings" panose="05000000000000000000" pitchFamily="2" charset="2"/>
              <a:buChar char="§"/>
            </a:pPr>
            <a:r>
              <a:rPr lang="en-US" sz="4000" dirty="0">
                <a:solidFill>
                  <a:schemeClr val="accent1"/>
                </a:solidFill>
              </a:rPr>
              <a:t>People with and without visual impairments can compete equally. </a:t>
            </a:r>
          </a:p>
          <a:p>
            <a:pPr>
              <a:lnSpc>
                <a:spcPct val="160000"/>
              </a:lnSpc>
              <a:buFont typeface="Wingdings" panose="05000000000000000000" pitchFamily="2" charset="2"/>
              <a:buChar char="§"/>
            </a:pPr>
            <a:endParaRPr lang="en-US" sz="4000" dirty="0">
              <a:solidFill>
                <a:schemeClr val="accent1"/>
              </a:solidFill>
            </a:endParaRPr>
          </a:p>
          <a:p>
            <a:pPr>
              <a:lnSpc>
                <a:spcPct val="160000"/>
              </a:lnSpc>
              <a:buFont typeface="Wingdings" panose="05000000000000000000" pitchFamily="2" charset="2"/>
              <a:buChar char="§"/>
            </a:pPr>
            <a:endParaRPr lang="el-GR" sz="4000" dirty="0">
              <a:solidFill>
                <a:schemeClr val="accent1"/>
              </a:solidFill>
            </a:endParaRP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INTRODUCTION TO SHOWDOWN</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322331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501816"/>
            <a:ext cx="8677685" cy="927184"/>
          </a:xfrm>
          <a:ln>
            <a:noFill/>
          </a:ln>
        </p:spPr>
        <p:txBody>
          <a:bodyPr>
            <a:normAutofit fontScale="62500" lnSpcReduction="20000"/>
          </a:bodyPr>
          <a:lstStyle/>
          <a:p>
            <a:pPr>
              <a:lnSpc>
                <a:spcPct val="160000"/>
              </a:lnSpc>
              <a:buFont typeface="Wingdings" panose="05000000000000000000" pitchFamily="2" charset="2"/>
              <a:buChar char="§"/>
            </a:pPr>
            <a:r>
              <a:rPr lang="en-US" sz="4000" dirty="0">
                <a:solidFill>
                  <a:schemeClr val="accent1"/>
                </a:solidFill>
              </a:rPr>
              <a:t>https://www.youtube.com/watch?v=--dc1dbmy98</a:t>
            </a:r>
          </a:p>
          <a:p>
            <a:pPr marL="0" indent="0">
              <a:lnSpc>
                <a:spcPct val="160000"/>
              </a:lnSpc>
              <a:buNone/>
            </a:pPr>
            <a:endParaRPr lang="en-US" sz="4000" dirty="0">
              <a:solidFill>
                <a:schemeClr val="accent1"/>
              </a:solidFill>
            </a:endParaRPr>
          </a:p>
          <a:p>
            <a:pPr>
              <a:lnSpc>
                <a:spcPct val="160000"/>
              </a:lnSpc>
              <a:buFont typeface="Wingdings" panose="05000000000000000000" pitchFamily="2" charset="2"/>
              <a:buChar char="§"/>
            </a:pPr>
            <a:endParaRPr lang="el-GR" sz="4000" dirty="0">
              <a:solidFill>
                <a:schemeClr val="accent1"/>
              </a:solidFill>
            </a:endParaRP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PROMO VIDEO OF SHOWDOWN</a:t>
            </a:r>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pic>
        <p:nvPicPr>
          <p:cNvPr id="6" name="Εικόνα 5" descr="Εικόνα που περιέχει κείμενο, γραμματοσειρά, γραφικά, γραφιστική&#10;&#10;Περιγραφή που δημιουργήθηκε αυτόματα">
            <a:extLst>
              <a:ext uri="{FF2B5EF4-FFF2-40B4-BE49-F238E27FC236}">
                <a16:creationId xmlns:a16="http://schemas.microsoft.com/office/drawing/2014/main" id="{A2A87770-DB03-9DED-4BC1-033B1448C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5751" y="3610860"/>
            <a:ext cx="5823857" cy="2344879"/>
          </a:xfrm>
          <a:prstGeom prst="rect">
            <a:avLst/>
          </a:prstGeom>
        </p:spPr>
      </p:pic>
    </p:spTree>
    <p:extLst>
      <p:ext uri="{BB962C8B-B14F-4D97-AF65-F5344CB8AC3E}">
        <p14:creationId xmlns:p14="http://schemas.microsoft.com/office/powerpoint/2010/main" val="288021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950028"/>
            <a:ext cx="8677685" cy="4278085"/>
          </a:xfrm>
          <a:ln>
            <a:noFill/>
          </a:ln>
        </p:spPr>
        <p:txBody>
          <a:bodyPr>
            <a:normAutofit fontScale="47500" lnSpcReduction="20000"/>
          </a:bodyPr>
          <a:lstStyle/>
          <a:p>
            <a:pPr>
              <a:lnSpc>
                <a:spcPct val="160000"/>
              </a:lnSpc>
              <a:buFont typeface="Wingdings" panose="05000000000000000000" pitchFamily="2" charset="2"/>
              <a:buChar char="§"/>
            </a:pPr>
            <a:r>
              <a:rPr lang="en-US" sz="4000" dirty="0">
                <a:solidFill>
                  <a:schemeClr val="accent1"/>
                </a:solidFill>
              </a:rPr>
              <a:t>Initially played in small communities and schools for the blind.</a:t>
            </a:r>
          </a:p>
          <a:p>
            <a:pPr>
              <a:lnSpc>
                <a:spcPct val="160000"/>
              </a:lnSpc>
              <a:buFont typeface="Wingdings" panose="05000000000000000000" pitchFamily="2" charset="2"/>
              <a:buChar char="§"/>
            </a:pPr>
            <a:r>
              <a:rPr lang="en-US" sz="4000" dirty="0">
                <a:solidFill>
                  <a:schemeClr val="accent1"/>
                </a:solidFill>
              </a:rPr>
              <a:t>Over the decades, the sport has evolved and gained popularity worldwide.</a:t>
            </a:r>
          </a:p>
          <a:p>
            <a:pPr>
              <a:lnSpc>
                <a:spcPct val="160000"/>
              </a:lnSpc>
              <a:buFont typeface="Wingdings" panose="05000000000000000000" pitchFamily="2" charset="2"/>
              <a:buChar char="§"/>
            </a:pPr>
            <a:r>
              <a:rPr lang="en-US" sz="4000" dirty="0">
                <a:solidFill>
                  <a:schemeClr val="accent1"/>
                </a:solidFill>
              </a:rPr>
              <a:t>Adoption of standardized rules and equipment.</a:t>
            </a:r>
          </a:p>
          <a:p>
            <a:pPr>
              <a:lnSpc>
                <a:spcPct val="160000"/>
              </a:lnSpc>
              <a:buFont typeface="Wingdings" panose="05000000000000000000" pitchFamily="2" charset="2"/>
              <a:buChar char="§"/>
            </a:pPr>
            <a:r>
              <a:rPr lang="en-US" sz="4000" dirty="0">
                <a:solidFill>
                  <a:schemeClr val="accent1"/>
                </a:solidFill>
              </a:rPr>
              <a:t>Formation of national and international organizations to promote and regulate the sport.</a:t>
            </a:r>
          </a:p>
          <a:p>
            <a:pPr>
              <a:lnSpc>
                <a:spcPct val="160000"/>
              </a:lnSpc>
              <a:buFont typeface="Wingdings" panose="05000000000000000000" pitchFamily="2" charset="2"/>
              <a:buChar char="§"/>
            </a:pPr>
            <a:r>
              <a:rPr lang="en-US" sz="4000" dirty="0">
                <a:solidFill>
                  <a:schemeClr val="accent1"/>
                </a:solidFill>
              </a:rPr>
              <a:t>Not yet a paralympic sport but international championships are organized by IBSA.</a:t>
            </a:r>
            <a:endParaRPr lang="el-GR" sz="4000" dirty="0">
              <a:solidFill>
                <a:schemeClr val="accent1"/>
              </a:solidFill>
            </a:endParaRP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3"/>
            <a:ext cx="7766936" cy="1115265"/>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EVOLUTION AND GROWTH OF THE SPORT GLOBALLY</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335299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501815"/>
            <a:ext cx="8677685" cy="4225556"/>
          </a:xfrm>
          <a:ln>
            <a:noFill/>
          </a:ln>
        </p:spPr>
        <p:txBody>
          <a:bodyPr>
            <a:normAutofit fontScale="62500" lnSpcReduction="20000"/>
          </a:bodyPr>
          <a:lstStyle/>
          <a:p>
            <a:pPr>
              <a:lnSpc>
                <a:spcPct val="160000"/>
              </a:lnSpc>
              <a:buFont typeface="Wingdings" panose="05000000000000000000" pitchFamily="2" charset="2"/>
              <a:buChar char="§"/>
            </a:pPr>
            <a:r>
              <a:rPr lang="en-US" sz="4000" dirty="0">
                <a:solidFill>
                  <a:schemeClr val="accent1"/>
                </a:solidFill>
              </a:rPr>
              <a:t>Showdown is a sport specifically designed for the blind and visually impaired.</a:t>
            </a:r>
          </a:p>
          <a:p>
            <a:pPr>
              <a:lnSpc>
                <a:spcPct val="160000"/>
              </a:lnSpc>
              <a:buFont typeface="Wingdings" panose="05000000000000000000" pitchFamily="2" charset="2"/>
              <a:buChar char="§"/>
            </a:pPr>
            <a:r>
              <a:rPr lang="en-US" sz="4000" dirty="0">
                <a:solidFill>
                  <a:schemeClr val="accent1"/>
                </a:solidFill>
              </a:rPr>
              <a:t>It combines elements of air hockey and table tennis. </a:t>
            </a:r>
          </a:p>
          <a:p>
            <a:pPr>
              <a:lnSpc>
                <a:spcPct val="160000"/>
              </a:lnSpc>
              <a:buFont typeface="Wingdings" panose="05000000000000000000" pitchFamily="2" charset="2"/>
              <a:buChar char="§"/>
            </a:pPr>
            <a:r>
              <a:rPr lang="en-US" sz="4000" dirty="0">
                <a:solidFill>
                  <a:schemeClr val="accent1"/>
                </a:solidFill>
              </a:rPr>
              <a:t>Developed in the 1960s by Joe Lewis, a blind Canadian.</a:t>
            </a:r>
          </a:p>
          <a:p>
            <a:pPr>
              <a:lnSpc>
                <a:spcPct val="160000"/>
              </a:lnSpc>
              <a:buFont typeface="Wingdings" panose="05000000000000000000" pitchFamily="2" charset="2"/>
              <a:buChar char="§"/>
            </a:pPr>
            <a:r>
              <a:rPr lang="en-US" sz="4000" dirty="0">
                <a:solidFill>
                  <a:schemeClr val="accent1"/>
                </a:solidFill>
              </a:rPr>
              <a:t>People with and without visual impairments can compete equally. </a:t>
            </a:r>
          </a:p>
          <a:p>
            <a:pPr>
              <a:lnSpc>
                <a:spcPct val="160000"/>
              </a:lnSpc>
              <a:buFont typeface="Wingdings" panose="05000000000000000000" pitchFamily="2" charset="2"/>
              <a:buChar char="§"/>
            </a:pPr>
            <a:endParaRPr lang="en-US" sz="4000" dirty="0">
              <a:solidFill>
                <a:schemeClr val="accent1"/>
              </a:solidFill>
            </a:endParaRPr>
          </a:p>
          <a:p>
            <a:pPr>
              <a:lnSpc>
                <a:spcPct val="160000"/>
              </a:lnSpc>
              <a:buFont typeface="Wingdings" panose="05000000000000000000" pitchFamily="2" charset="2"/>
              <a:buChar char="§"/>
            </a:pPr>
            <a:endParaRPr lang="el-GR" sz="4000" dirty="0">
              <a:solidFill>
                <a:schemeClr val="accent1"/>
              </a:solidFill>
            </a:endParaRP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INTRODUCTION TO SHOWDOWN</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414531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501813"/>
            <a:ext cx="8677685" cy="4356187"/>
          </a:xfrm>
          <a:ln>
            <a:noFill/>
          </a:ln>
        </p:spPr>
        <p:txBody>
          <a:bodyPr>
            <a:normAutofit fontScale="62500" lnSpcReduction="20000"/>
          </a:bodyPr>
          <a:lstStyle/>
          <a:p>
            <a:pPr>
              <a:lnSpc>
                <a:spcPct val="160000"/>
              </a:lnSpc>
              <a:buFont typeface="Wingdings" panose="05000000000000000000" pitchFamily="2" charset="2"/>
              <a:buChar char="§"/>
            </a:pPr>
            <a:r>
              <a:rPr lang="en-US" sz="4000" dirty="0">
                <a:solidFill>
                  <a:schemeClr val="accent1"/>
                </a:solidFill>
              </a:rPr>
              <a:t>Specially designed table with goal pockets at each end.</a:t>
            </a:r>
          </a:p>
          <a:p>
            <a:pPr>
              <a:lnSpc>
                <a:spcPct val="160000"/>
              </a:lnSpc>
              <a:buFont typeface="Wingdings" panose="05000000000000000000" pitchFamily="2" charset="2"/>
              <a:buChar char="§"/>
            </a:pPr>
            <a:r>
              <a:rPr lang="en-US" sz="4000" dirty="0">
                <a:solidFill>
                  <a:schemeClr val="accent1"/>
                </a:solidFill>
              </a:rPr>
              <a:t>Paddle for each player.</a:t>
            </a:r>
          </a:p>
          <a:p>
            <a:pPr>
              <a:lnSpc>
                <a:spcPct val="160000"/>
              </a:lnSpc>
              <a:buFont typeface="Wingdings" panose="05000000000000000000" pitchFamily="2" charset="2"/>
              <a:buChar char="§"/>
            </a:pPr>
            <a:r>
              <a:rPr lang="en-US" sz="4000" dirty="0">
                <a:solidFill>
                  <a:schemeClr val="accent1"/>
                </a:solidFill>
              </a:rPr>
              <a:t>Audible ball with a bell inside to assist players in tracking its movement.</a:t>
            </a:r>
          </a:p>
          <a:p>
            <a:pPr>
              <a:lnSpc>
                <a:spcPct val="160000"/>
              </a:lnSpc>
              <a:buFont typeface="Wingdings" panose="05000000000000000000" pitchFamily="2" charset="2"/>
              <a:buChar char="§"/>
            </a:pPr>
            <a:r>
              <a:rPr lang="en-US" sz="4000" dirty="0">
                <a:solidFill>
                  <a:schemeClr val="accent1"/>
                </a:solidFill>
              </a:rPr>
              <a:t>Gloves</a:t>
            </a:r>
          </a:p>
          <a:p>
            <a:pPr>
              <a:lnSpc>
                <a:spcPct val="160000"/>
              </a:lnSpc>
              <a:buFont typeface="Wingdings" panose="05000000000000000000" pitchFamily="2" charset="2"/>
              <a:buChar char="§"/>
            </a:pPr>
            <a:r>
              <a:rPr lang="en-US" sz="4000" dirty="0">
                <a:solidFill>
                  <a:schemeClr val="accent1"/>
                </a:solidFill>
              </a:rPr>
              <a:t>Masks</a:t>
            </a: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EQUIPEMENT</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248489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EQUIPEMENT</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pic>
        <p:nvPicPr>
          <p:cNvPr id="6" name="Εικόνα 5" descr="Εικόνα που περιέχει άτομο, ρουχισμός, εσωτερικός χώρος, τραπέζι&#10;&#10;Περιγραφή που δημιουργήθηκε αυτόματα">
            <a:extLst>
              <a:ext uri="{FF2B5EF4-FFF2-40B4-BE49-F238E27FC236}">
                <a16:creationId xmlns:a16="http://schemas.microsoft.com/office/drawing/2014/main" id="{635F8312-0D4E-190A-D6B9-B38D9644A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153" y="2501206"/>
            <a:ext cx="5369053" cy="4028728"/>
          </a:xfrm>
          <a:prstGeom prst="rect">
            <a:avLst/>
          </a:prstGeom>
        </p:spPr>
      </p:pic>
    </p:spTree>
    <p:extLst>
      <p:ext uri="{BB962C8B-B14F-4D97-AF65-F5344CB8AC3E}">
        <p14:creationId xmlns:p14="http://schemas.microsoft.com/office/powerpoint/2010/main" val="103476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0B3E760-2E0D-F554-5DAF-203BBB2C371F}"/>
              </a:ext>
            </a:extLst>
          </p:cNvPr>
          <p:cNvSpPr>
            <a:spLocks noGrp="1"/>
          </p:cNvSpPr>
          <p:nvPr>
            <p:ph idx="1"/>
          </p:nvPr>
        </p:nvSpPr>
        <p:spPr>
          <a:xfrm>
            <a:off x="2781605" y="2501815"/>
            <a:ext cx="8677685" cy="4190815"/>
          </a:xfrm>
          <a:ln>
            <a:noFill/>
          </a:ln>
        </p:spPr>
        <p:txBody>
          <a:bodyPr>
            <a:normAutofit fontScale="55000" lnSpcReduction="20000"/>
          </a:bodyPr>
          <a:lstStyle/>
          <a:p>
            <a:pPr>
              <a:lnSpc>
                <a:spcPct val="160000"/>
              </a:lnSpc>
              <a:buFont typeface="Wingdings" panose="05000000000000000000" pitchFamily="2" charset="2"/>
              <a:buChar char="§"/>
            </a:pPr>
            <a:r>
              <a:rPr lang="en-US" sz="4000" dirty="0">
                <a:solidFill>
                  <a:schemeClr val="accent1"/>
                </a:solidFill>
              </a:rPr>
              <a:t>The main objective is to score goals by hitting the ball into the opponent's goal pocket using a paddle.</a:t>
            </a:r>
          </a:p>
          <a:p>
            <a:pPr>
              <a:lnSpc>
                <a:spcPct val="160000"/>
              </a:lnSpc>
              <a:buFont typeface="Wingdings" panose="05000000000000000000" pitchFamily="2" charset="2"/>
              <a:buChar char="§"/>
            </a:pPr>
            <a:r>
              <a:rPr lang="en-US" sz="4000" dirty="0">
                <a:solidFill>
                  <a:schemeClr val="accent1"/>
                </a:solidFill>
              </a:rPr>
              <a:t>Two players compete against each other.</a:t>
            </a:r>
          </a:p>
          <a:p>
            <a:pPr>
              <a:lnSpc>
                <a:spcPct val="160000"/>
              </a:lnSpc>
              <a:buFont typeface="Wingdings" panose="05000000000000000000" pitchFamily="2" charset="2"/>
              <a:buChar char="§"/>
            </a:pPr>
            <a:r>
              <a:rPr lang="en-US" sz="4000" dirty="0">
                <a:solidFill>
                  <a:schemeClr val="accent1"/>
                </a:solidFill>
              </a:rPr>
              <a:t>The game begins with a serve, alternating between players.</a:t>
            </a:r>
          </a:p>
          <a:p>
            <a:pPr>
              <a:lnSpc>
                <a:spcPct val="160000"/>
              </a:lnSpc>
              <a:buFont typeface="Wingdings" panose="05000000000000000000" pitchFamily="2" charset="2"/>
              <a:buChar char="§"/>
            </a:pPr>
            <a:r>
              <a:rPr lang="en-US" sz="4000" dirty="0">
                <a:solidFill>
                  <a:schemeClr val="accent1"/>
                </a:solidFill>
              </a:rPr>
              <a:t>Players must keep one hand on the table at all times.</a:t>
            </a:r>
          </a:p>
          <a:p>
            <a:pPr>
              <a:lnSpc>
                <a:spcPct val="160000"/>
              </a:lnSpc>
              <a:buFont typeface="Wingdings" panose="05000000000000000000" pitchFamily="2" charset="2"/>
              <a:buChar char="§"/>
            </a:pPr>
            <a:r>
              <a:rPr lang="en-US" sz="4000" dirty="0">
                <a:solidFill>
                  <a:schemeClr val="accent1"/>
                </a:solidFill>
              </a:rPr>
              <a:t>Points are scored when the ball enters the opponent's goal pocket or when the opponent make a fault. </a:t>
            </a:r>
          </a:p>
        </p:txBody>
      </p:sp>
      <p:sp>
        <p:nvSpPr>
          <p:cNvPr id="2" name="Τίτλος 1">
            <a:extLst>
              <a:ext uri="{FF2B5EF4-FFF2-40B4-BE49-F238E27FC236}">
                <a16:creationId xmlns:a16="http://schemas.microsoft.com/office/drawing/2014/main" id="{0F92E5A4-D02B-C539-1583-E12CA41568C1}"/>
              </a:ext>
            </a:extLst>
          </p:cNvPr>
          <p:cNvSpPr txBox="1">
            <a:spLocks/>
          </p:cNvSpPr>
          <p:nvPr/>
        </p:nvSpPr>
        <p:spPr>
          <a:xfrm>
            <a:off x="2964212" y="1682364"/>
            <a:ext cx="7766936" cy="819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u="sng" dirty="0"/>
              <a:t>OBJECTIVE, PLAYERS, GAMEPLAY</a:t>
            </a:r>
            <a:endParaRPr lang="el-GR" u="sng" dirty="0"/>
          </a:p>
        </p:txBody>
      </p:sp>
      <p:pic>
        <p:nvPicPr>
          <p:cNvPr id="5" name="Εικόνα 4" descr="Εικόνα που περιέχει γραφικά, γραφιστική, γραμματοσειρά, κείμενο&#10;&#10;Περιγραφή που δημιουργήθηκε αυτόματα">
            <a:extLst>
              <a:ext uri="{FF2B5EF4-FFF2-40B4-BE49-F238E27FC236}">
                <a16:creationId xmlns:a16="http://schemas.microsoft.com/office/drawing/2014/main" id="{7F16A4B1-F86B-5EF0-C3EB-9FD56BC86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05" y="328066"/>
            <a:ext cx="2535944" cy="819450"/>
          </a:xfrm>
          <a:prstGeom prst="rect">
            <a:avLst/>
          </a:prstGeom>
        </p:spPr>
      </p:pic>
      <p:pic>
        <p:nvPicPr>
          <p:cNvPr id="8" name="Εικόνα 7" descr="Εικόνα που περιέχει γραμματοσειρά, στιγμιότυπο οθόνης, γραφικά, Μπελ ηλεκτρίκ&#10;&#10;Περιγραφή που δημιουργήθηκε αυτόματα">
            <a:extLst>
              <a:ext uri="{FF2B5EF4-FFF2-40B4-BE49-F238E27FC236}">
                <a16:creationId xmlns:a16="http://schemas.microsoft.com/office/drawing/2014/main" id="{E9DF9E41-C882-8254-59F8-01433DC2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101" y="427376"/>
            <a:ext cx="3536551" cy="741951"/>
          </a:xfrm>
          <a:prstGeom prst="rect">
            <a:avLst/>
          </a:prstGeom>
        </p:spPr>
      </p:pic>
    </p:spTree>
    <p:extLst>
      <p:ext uri="{BB962C8B-B14F-4D97-AF65-F5344CB8AC3E}">
        <p14:creationId xmlns:p14="http://schemas.microsoft.com/office/powerpoint/2010/main" val="465053962"/>
      </p:ext>
    </p:extLst>
  </p:cSld>
  <p:clrMapOvr>
    <a:masterClrMapping/>
  </p:clrMapOvr>
</p:sld>
</file>

<file path=ppt/theme/theme1.xml><?xml version="1.0" encoding="utf-8"?>
<a:theme xmlns:a="http://schemas.openxmlformats.org/drawingml/2006/main" name="Θρόισμα">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1370</TotalTime>
  <Words>779</Words>
  <Application>Microsoft Office PowerPoint</Application>
  <PresentationFormat>Ευρεία οθόνη</PresentationFormat>
  <Paragraphs>63</Paragraphs>
  <Slides>16</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Calibri</vt:lpstr>
      <vt:lpstr>Century Gothic</vt:lpstr>
      <vt:lpstr>Wingdings</vt:lpstr>
      <vt:lpstr>Wingdings 3</vt:lpstr>
      <vt:lpstr>Θρόισμα</vt:lpstr>
      <vt:lpstr>TRAINING IN INCLUSIVE AND SAFE SHOWDOWN Part A - Inclusiveness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Ramps for the Champs</dc:title>
  <dc:creator>paraskevas alvanos</dc:creator>
  <cp:lastModifiedBy>Paraskevas Alvanos</cp:lastModifiedBy>
  <cp:revision>36</cp:revision>
  <dcterms:created xsi:type="dcterms:W3CDTF">2023-03-02T23:07:49Z</dcterms:created>
  <dcterms:modified xsi:type="dcterms:W3CDTF">2024-08-10T11:28:38Z</dcterms:modified>
</cp:coreProperties>
</file>